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4734" y="-24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7C370-0FBF-4EF9-BAC2-FB62D82548FD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BB681-8391-4E34-BF6B-5A75BE07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1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 = 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BB681-8391-4E34-BF6B-5A75BE0765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49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 = 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BB681-8391-4E34-BF6B-5A75BE0765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49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 = 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BB681-8391-4E34-BF6B-5A75BE0765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25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8E2-B60D-42A2-8C35-FEBCAA8A480A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D907-EE5D-471E-950D-45F98A16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6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8E2-B60D-42A2-8C35-FEBCAA8A480A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D907-EE5D-471E-950D-45F98A16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92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8E2-B60D-42A2-8C35-FEBCAA8A480A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D907-EE5D-471E-950D-45F98A16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4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8E2-B60D-42A2-8C35-FEBCAA8A480A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D907-EE5D-471E-950D-45F98A16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72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8E2-B60D-42A2-8C35-FEBCAA8A480A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D907-EE5D-471E-950D-45F98A16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8E2-B60D-42A2-8C35-FEBCAA8A480A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D907-EE5D-471E-950D-45F98A16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53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8E2-B60D-42A2-8C35-FEBCAA8A480A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D907-EE5D-471E-950D-45F98A16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07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8E2-B60D-42A2-8C35-FEBCAA8A480A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D907-EE5D-471E-950D-45F98A16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13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8E2-B60D-42A2-8C35-FEBCAA8A480A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D907-EE5D-471E-950D-45F98A16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91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8E2-B60D-42A2-8C35-FEBCAA8A480A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D907-EE5D-471E-950D-45F98A16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5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8E2-B60D-42A2-8C35-FEBCAA8A480A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D907-EE5D-471E-950D-45F98A16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2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2B8E2-B60D-42A2-8C35-FEBCAA8A480A}" type="datetimeFigureOut">
              <a:rPr lang="en-US" smtClean="0"/>
              <a:t>12/11/2012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3D907-EE5D-471E-950D-45F98A16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6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9672" y="5505734"/>
            <a:ext cx="4131309" cy="91440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Temperature profile (K) at 3 desks (2 corners and middle; 100 samples each)</a:t>
            </a:r>
            <a:endParaRPr lang="en-US" sz="2800" dirty="0"/>
          </a:p>
        </p:txBody>
      </p:sp>
      <p:pic>
        <p:nvPicPr>
          <p:cNvPr id="1026" name="Picture 2" descr="D:\npolys\DOE2\Room_JBoo\100mb-fixed\DEC10\TTY2.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1098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p Arrow 3"/>
          <p:cNvSpPr/>
          <p:nvPr/>
        </p:nvSpPr>
        <p:spPr>
          <a:xfrm>
            <a:off x="7543800" y="4572000"/>
            <a:ext cx="1109981" cy="91440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228600" y="4953000"/>
            <a:ext cx="1109981" cy="91440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" y="5867400"/>
            <a:ext cx="4131309" cy="91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3D rendering with pressure streamlines and glyphs and temperature contours and volumes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0958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D:\npolys\DOE2\Room_JBoo\100mb-fixed\DEC10\TTY2.00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20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315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D:\npolys\DOE2\Room_JBoo\100mb-fixed\DEC10\TTY2.00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20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584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D:\npolys\DOE2\Room_JBoo\100mb-fixed\DEC10\TTY2.00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20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674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npolys\DOE2\Room_JBoo\100mb-fixed\DEC10\TTY2.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1098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480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npolys\DOE2\Room_JBoo\100mb-fixed\DEC10\TTY2.00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9"/>
            <a:ext cx="9143999" cy="520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483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npolys\DOE2\Room_JBoo\100mb-fixed\DEC10\TTY2.00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" y="1136"/>
            <a:ext cx="9134901" cy="519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671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:\npolys\DOE2\Room_JBoo\100mb-fixed\DEC10\TTY2.00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0" y="1"/>
            <a:ext cx="9156510" cy="52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573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D:\npolys\DOE2\Room_JBoo\100mb-fixed\DEC10\TTY2.00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098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805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npolys\DOE2\Room_JBoo\100mb-fixed\DEC10\TTY2.00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215" cy="519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312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D:\npolys\DOE2\Room_JBoo\100mb-fixed\DEC10\TTY2.00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20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096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D:\npolys\DOE2\Room_JBoo\100mb-fixed\DEC10\TTY2.00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20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346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42</Words>
  <Application>Microsoft Office PowerPoint</Application>
  <PresentationFormat>On-screen Show (4:3)</PresentationFormat>
  <Paragraphs>8</Paragraphs>
  <Slides>12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installer</dc:creator>
  <cp:lastModifiedBy>installer</cp:lastModifiedBy>
  <cp:revision>3</cp:revision>
  <dcterms:created xsi:type="dcterms:W3CDTF">2012-12-11T15:16:35Z</dcterms:created>
  <dcterms:modified xsi:type="dcterms:W3CDTF">2012-12-11T15:31:08Z</dcterms:modified>
</cp:coreProperties>
</file>