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724" y="-17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9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5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7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4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386C-C7A5-43AD-A3AA-9269EF91D6F3}" type="datetimeFigureOut">
              <a:rPr lang="en-US" smtClean="0"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050C8-91A6-4656-9389-3155A6AAF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ellimagelibrary.org/images/1216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imagelibrary.org/images/72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llimagelibrary.org/images/1338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llimagelibrary.org/images/3126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52"/>
          <a:stretch/>
        </p:blipFill>
        <p:spPr bwMode="auto">
          <a:xfrm>
            <a:off x="76199" y="990600"/>
            <a:ext cx="89916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8747" y="381000"/>
            <a:ext cx="408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http://cellimagelibrary.org/images/12169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6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3642" y="1309073"/>
            <a:ext cx="439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http://www.cellimagelibrary.org/images/721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8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21988" r="64672" b="6432"/>
          <a:stretch/>
        </p:blipFill>
        <p:spPr bwMode="auto">
          <a:xfrm>
            <a:off x="1788695" y="1523198"/>
            <a:ext cx="5927558" cy="533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09222" y="1165898"/>
            <a:ext cx="408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http://cellimagelibrary.org/images/13381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1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t="4443" r="60262" b="9006"/>
          <a:stretch/>
        </p:blipFill>
        <p:spPr bwMode="auto">
          <a:xfrm>
            <a:off x="762000" y="1448350"/>
            <a:ext cx="7467600" cy="541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6488668"/>
            <a:ext cx="408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http://cellimagelibrary.org/images/31262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3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Polys</dc:creator>
  <cp:lastModifiedBy>Nicholas Polys</cp:lastModifiedBy>
  <cp:revision>2</cp:revision>
  <dcterms:created xsi:type="dcterms:W3CDTF">2012-10-25T19:22:14Z</dcterms:created>
  <dcterms:modified xsi:type="dcterms:W3CDTF">2012-10-25T19:35:47Z</dcterms:modified>
</cp:coreProperties>
</file>