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  <p:sldMasterId id="2147484979" r:id="rId2"/>
    <p:sldMasterId id="2147484671" r:id="rId3"/>
    <p:sldMasterId id="2147484374" r:id="rId4"/>
    <p:sldMasterId id="2147484362" r:id="rId5"/>
    <p:sldMasterId id="2147484350" r:id="rId6"/>
    <p:sldMasterId id="2147484338" r:id="rId7"/>
    <p:sldMasterId id="2147484326" r:id="rId8"/>
    <p:sldMasterId id="2147484314" r:id="rId9"/>
    <p:sldMasterId id="2147484302" r:id="rId10"/>
    <p:sldMasterId id="2147484290" r:id="rId11"/>
    <p:sldMasterId id="2147484081" r:id="rId12"/>
    <p:sldMasterId id="2147483883" r:id="rId13"/>
    <p:sldMasterId id="2147483871" r:id="rId14"/>
    <p:sldMasterId id="2147483859" r:id="rId15"/>
    <p:sldMasterId id="2147483846" r:id="rId16"/>
    <p:sldMasterId id="2147483833" r:id="rId17"/>
    <p:sldMasterId id="2147483821" r:id="rId18"/>
    <p:sldMasterId id="2147483808" r:id="rId19"/>
    <p:sldMasterId id="2147483796" r:id="rId20"/>
    <p:sldMasterId id="2147483782" r:id="rId21"/>
    <p:sldMasterId id="2147483769" r:id="rId22"/>
    <p:sldMasterId id="2147483757" r:id="rId23"/>
    <p:sldMasterId id="2147483744" r:id="rId24"/>
    <p:sldMasterId id="2147483732" r:id="rId25"/>
    <p:sldMasterId id="2147483720" r:id="rId26"/>
    <p:sldMasterId id="2147483683" r:id="rId27"/>
    <p:sldMasterId id="2147483670" r:id="rId28"/>
  </p:sldMasterIdLst>
  <p:notesMasterIdLst>
    <p:notesMasterId r:id="rId30"/>
  </p:notesMasterIdLst>
  <p:handoutMasterIdLst>
    <p:handoutMasterId r:id="rId31"/>
  </p:handoutMasterIdLst>
  <p:sldIdLst>
    <p:sldId id="436" r:id="rId29"/>
  </p:sldIdLst>
  <p:sldSz cx="45720000" cy="32918400"/>
  <p:notesSz cx="7315200" cy="96012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1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1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1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1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FF"/>
    <a:srgbClr val="9900FF"/>
    <a:srgbClr val="CCFFFF"/>
    <a:srgbClr val="660066"/>
    <a:srgbClr val="CC6600"/>
    <a:srgbClr val="ABBFFF"/>
    <a:srgbClr val="000066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4" autoAdjust="0"/>
    <p:restoredTop sz="94684" autoAdjust="0"/>
  </p:normalViewPr>
  <p:slideViewPr>
    <p:cSldViewPr snapToObjects="1">
      <p:cViewPr>
        <p:scale>
          <a:sx n="30" d="100"/>
          <a:sy n="30" d="100"/>
        </p:scale>
        <p:origin x="-984" y="480"/>
      </p:cViewPr>
      <p:guideLst>
        <p:guide orient="horz" pos="10368"/>
        <p:guide pos="1440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0" d="100"/>
          <a:sy n="80" d="100"/>
        </p:scale>
        <p:origin x="-2022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6D5D5054-08BF-4AE9-A76F-F9E92FBD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9158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720725"/>
            <a:ext cx="500062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4A2D22FF-E352-4FA1-B6BD-5F21A30D1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0371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938EC-0E74-49D0-90D5-C64FC5BD6A2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685F-296B-48BF-93B2-DBB945572E9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4FD47-FC32-4560-9435-02EFC845C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8714-B731-442F-86E0-DF4E49B23F3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9087-12F7-4447-A01D-1C9A53F36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CADB-8B87-4FC8-94C9-82E632BB3DB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F455-A414-4F12-AD43-9352D42E8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B33C-7FFE-4F8C-AA69-EC4221E075F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E5D5-15E6-47FB-B2F6-359B48FF3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5A9B5-152C-436F-83D1-AD2F7709CDC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8689-7E2A-493B-AB77-A03684017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E72A-2BAB-483D-ACDD-40E389C153F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EFED-28D6-491C-966F-F73624D40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36B26-8B44-4D4C-B7A1-8A982C795AE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E9BA2-E77A-43BF-B067-4C31848BE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B637-AB09-4735-90CE-D5F599942E5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CFBD9-AECB-42F6-8DEB-8E888BF5C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BA444-7D83-4C9D-84D9-AE43B07AA0D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92A7-9DE4-4506-AD27-B6A8ABF78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C7B5-2778-42C6-9605-2E854AAB35C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B3C74-7A4E-4DE9-BF59-FFFABD20F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EDF9-E7B1-40FC-816F-1D8383E5EEF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51DF-BDDA-4A2A-B824-00FC33E99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7F55-6DE1-4D5E-AE3E-07C8D69352F7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FBA7-5469-4238-B7DC-D32E5BC0B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1FBF-CA38-4674-A8B6-E83117F7DEE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CE76-86E9-43C4-83BD-13DD38F4C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5B56-50BC-40B4-8832-5769405AA1C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21CF-58A0-421B-A40C-7E2C52D52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F6C5-B08E-4370-806C-11E423A5E83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81290-C815-490F-A1BD-C3292B24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77BF-09DC-4EB5-A704-FE70A719838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68C4-E8C2-46D5-A84A-039AC6322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A291-EDD0-482B-8845-5EE5441F1F2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AF53-3FAE-4996-865E-203436BC2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0AF6-9E7C-4D3B-9F72-16B95F3E0B9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DD0A-F57F-41AA-98A9-A243E0EC7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1D066-B8B6-4A21-B8A1-A4024F54E47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5E1A9-7472-4512-AD49-EABBE1D58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13B4-5DEC-46CF-B26D-FCE48EC01B1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BB2C-059D-4284-AD54-ED5ECB21C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7625"/>
            <a:ext cx="4114800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2255-2033-4BDB-A837-71C6B766293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F86A-5661-42E1-9C19-D69D8F20D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0741E-1216-48D3-9E09-BA59E85F285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F583-FB23-4AC8-8ABC-25F9D1193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DFCA-DDD3-48E0-8A6A-63F08318A4B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DAB0D-3DCB-4E92-A696-8F83EA066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770B-48E9-4168-AC46-F45B5C433E9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B712-9404-4C2B-B71B-C4EEF8417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7002-1E69-40F9-B4F0-F7D6E84F0A0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724F-DC56-4AAA-BF9B-4B290508E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69C5-E304-46A3-A10B-BC9D976D831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D5AAB-6794-4525-A17F-49314118E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B779-F7C9-4E7D-BCD8-78F1D3BF2F9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7A57-8783-411C-B56F-EBEBA16A4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98C1-BAB4-4DA8-B14F-A098EE10234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540F-2162-45A3-9122-CB9686BA7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E688A-9DCA-4E0E-8719-CBF0FCA8120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3DBB-C032-4673-8F6F-BB08A2688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4D9C6-70FC-4BD4-81C6-45FE56E6FD6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26E6-4355-4772-80DC-BC2493114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7625"/>
            <a:ext cx="4114800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4330-0694-47A4-B2FF-FBC2FC51798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7ED4-40C0-4CDA-B415-891CE255C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A74D-DF4D-40F6-96E0-897B91FBBC9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6C7D-A97C-40EF-AEA2-681F39A68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3BA5-777C-469F-8598-51CB205DD06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2FED-8439-4DC9-BDB7-A1D35629C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7E7C-77FE-48E7-9F90-DC40CF8A602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865E-A22C-4A9F-BCDB-8DB45C08E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39BB-74BA-4319-8C1A-13803C1D4AF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EF0BA-4968-4BDE-B207-0733AD6CE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406C-A20E-4AD8-9F94-8E1F05152C6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24548-0E2B-4718-9BEA-E58A1E8E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DEA6D-A610-478C-8311-55859079D38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663D-6114-48FE-A678-833A5836E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06F07-0398-4675-BF9F-D7FBB5A2D68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3039-1EB4-4463-9727-3B5D86D6B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BE22-BD92-4E1A-935C-9BB976369C0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38BCB-6583-4AA6-845E-99EC85D18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09E4-E997-4BFA-A0FA-EE9CE9CF3E6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8EAF-ABCB-45A2-BA31-E376B4527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7625"/>
            <a:ext cx="4114800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8845B-DD82-4162-85DE-E356BCB974C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7D29-095D-4032-847E-5849C4A9A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796D3-A0EC-41A0-B77E-F4E02307E85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5C10-AEE8-4DE1-9736-CA2D6B27F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972C8-E22D-4ECB-B132-10C2EFC1F5F7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1EE8E-7AEC-4E07-AF8B-F90E1B3B8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70498-EDAC-4631-8856-A62C41140F7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BF78-6676-4D0B-A223-C7C4FF861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9C94-194B-4292-B0A0-0F00C6D8A937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B209-86A9-4FBA-B6CA-110A8EC45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B3A04-9D69-41FD-AF39-89D0F2AF4CE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0FBAC-E8B0-4CC0-B561-0F3F90478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2AC6-F3AD-44C9-BEA9-4A82728349B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0B9F7-8500-422D-BA10-9F56F54DF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0422-E0E7-448F-8754-0BDC7064BFC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2207-CDE3-4740-86B0-594BF3056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76411-CFE2-4720-BCFD-A3A33E3C5E57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4A1C7-9485-458A-A02C-2EFDB19D7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335AE-B4D9-4DBC-89F4-8D03FED705E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4F58-34B8-45BE-BC3D-A88C5F741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26A92-0B1B-455C-A9F5-D56D108F384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7CAF-878F-4BCE-99F4-2C8BCC84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0FD18-4F4C-43FB-A862-4636C7FB075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FED4-7207-4298-8232-5171290F5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C80D-2C92-481F-BB6F-57099C0CB1A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1DC2-FD24-4D85-AEEB-83A8E08FD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E22F7-E96C-4B01-B42D-18D73929DAF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2560-531F-45B4-BA94-22041E7E0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5537-8E50-4580-963A-78E830FA5ED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8026-9983-491D-A1D8-B1A1D216A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45EA-07C4-4096-AC62-99B42EF40F6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9EF9-015D-4B3A-B204-53891A347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85A3-A3A8-4100-BC84-9147AFCA42F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4A67B-BBC3-40D5-962A-0307A8130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67A-C8B6-4613-A66B-245C10BF3CA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321A-FC25-4950-8C6D-615142EEA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A80F-5E5E-4C75-B6C1-BE4381903D9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8A958-3A06-404E-9E62-1BA74FA82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0DC0-6863-4A60-8FB0-C2A2F7820C7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C56A-4AAA-4ABA-AD9F-BB9D7BEF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A1E89-A69A-4D4C-9B7A-67DEF8DA977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06C2-D85E-4C17-B375-3954E7C83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BB1CC-39F6-4D61-8695-C3232EDBE06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840D4-4A16-4879-AE2F-187A9A954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BE4C3-D27B-4558-9221-E555038005A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F04D-2D76-4610-9AA1-09EE32A7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7C4B-974B-4B7E-B883-9222DECEC9F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4FAC1-DD3E-4AFA-91AB-A49210EFB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1F9A-73BB-4D37-97F7-4F3364C6D04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1AF1-DC55-45CC-8347-04005AE36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69C4-47D8-457C-8910-BA89056AC6A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C0556-E443-475F-9D96-1FABC4F37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B4F7F-A56C-4AB1-8174-4D9D0E91D0B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D5420-1412-492D-A0D1-22CCAA849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D702-CD71-45D1-97D3-B5131FB816B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699BF-9F5F-4690-9BDD-FAABB5650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E6CD-7B6C-40FC-8AD0-C049160BB76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CEF87-3E9F-4433-AB1E-DB86F9BF1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A8EE-6E77-436D-8C60-2637AF1E804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213B-BDBD-4541-9CE1-EFD556E95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EA91-EE6B-478F-A498-F2957B1B42E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B1A4C-05DF-40D4-B9C5-4797EB6AD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5E7C-ED48-43EB-AF01-7D95E357C38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5B0B-632C-4442-80EA-05928EA81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A703-9501-4667-9D9C-F71BC36B7F6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904E4-2AE2-4B9A-9757-1407EDD99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AEEC-2F31-405D-970B-67B01F72099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2C67-4EDD-42DE-A76D-790BFDFB2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420F-56AE-4582-B02F-15C13E39BF6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326E-437E-4B47-9AE0-E9E83B1C1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7D90-BD25-4A42-B96C-8B1840BC7EE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0229-743D-478C-820B-15C3EC46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FB55-1CBD-4F16-84B5-5477314C086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E3DC-A8A9-4020-9C77-E2A716CEE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DC26-4C5D-49ED-9350-4D19482ED8A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AC792-C3F5-4662-839B-40F39DA43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5CEC-3D12-4503-A0CF-2CB65B529D7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2BCF-68D5-4B17-BA22-9C0771E43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132F-8810-4867-B177-8978B334DB3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65885-FF6F-4EEA-9327-19073A750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95A0-116D-49F1-ADD3-CDD10822858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6C6F4-DE21-41FD-8DF5-11A97C3EC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5E0D-41F8-48CD-8202-9D32F192202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C225-B116-4C23-BF1B-EC4EED7EF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66437-EB86-458A-922C-77BD668926B7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1A766-0B45-4B76-A141-79D4F0042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E367-FDCA-40AC-B7CE-FBE6EF5D5EE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7858E-0679-49EB-9CBC-8F3C3F82E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D2BC-0F5D-4878-89CE-DCD87DC507C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4618-835D-49FA-BE34-09996DCD7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A3589-6FA5-4D77-8DE4-CF1526682C6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F64C-6DBC-43A0-993A-6BD8C0023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4E09-E3A4-4E30-8E12-FF33C578E2B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335D5-2084-4E39-8228-555A1372E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541D-D6CE-4DFD-90A9-5B591BBEB94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6835-420C-4CDF-916B-6C5A3977F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5403C-3C7B-4416-A2A1-5D3963C366C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6B25-410D-4025-BC67-79B4DF6C3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0DA9-C9F5-4E2A-909F-F9915A5F5A2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7FF6-9D28-442E-9BF6-50C2246C1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8DF0-FCD7-4544-B23F-0BF8C2E023F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CD03F-BA4C-4230-8AE0-4D895ADDD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0D2B-F9E2-4F52-B95F-FF298B32580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C983-71B9-4311-8582-1E0BA2441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57EA-7E39-4BAB-876B-EFC5D8EE737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3C3D-4699-4B90-A63C-A877EC43B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A3AC-1FCE-41E6-AEC1-20FBF7A773D7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6472C-83CF-480E-8BAE-F72CA816A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851C-8CFA-4BD6-963B-BD6118A759F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CAB2-26EA-4BF0-9A76-9549CCBBC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8F3B-1DEE-414A-94ED-16816E26BAD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0C76-588D-49E4-BF1B-951C3D013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5E1F6-8E01-4434-8846-0CC01EC4B93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CBBD-3018-49F3-A5AB-0CA2D19B1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C8E8F-F334-46C0-9819-ADF4B7AA0D6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1F937-D7E5-4290-9703-1DE0EF851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3D4E-0CED-420E-B1F3-B48F099E1F9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F8FE7-D0EB-47B5-B11A-C5BBCEA09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B638-9AFC-4467-B671-0638D3B31D6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7BB0-BA96-4055-A1D5-7FE838A69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7680325"/>
            <a:ext cx="41148000" cy="21724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E680-E9AC-4049-A4F4-D077F9B95BA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099B-2AB8-4F2B-99A8-DDEC1BF56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4A76A-2027-4E63-87AF-76FDE0BCC88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19B9-1570-4D13-854D-D178071F3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10C15-95B0-487E-8879-812823276E0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5142A-346A-4C24-84C2-736F8E3C3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D413-4ABD-4674-9210-4D89FDC92C7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3488A-E1B8-4E79-9D13-5C2FB69D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7E0A-AB03-401D-8DB4-E5582FE78FC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C4072-D9B1-4DEE-837A-35E1FE9E1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02E0-A121-47B2-94B5-07FB9525D90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5756-2CDF-4059-801B-D08D74B4A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54AE-2785-4E38-9A5F-6E1C8B6A93A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81EF-D636-407F-91BA-6A3AB2C6D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9821-369D-4A28-8353-8299D3C1E92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56590-2E39-4CB4-B17E-D0680267D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A877-A94F-4F58-9399-ADB9B1E3EB0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23457-B356-4864-A667-4CB51FF73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7A388-CE15-4C41-B8C3-329188CA4D1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78595-D8F5-4B59-B109-5291CD0A8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DCB3-35E7-40EE-87D9-CE1ADBC3158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FEE1-CF16-48FC-BEB5-8D850B3A0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4D28E-9881-45D9-B353-2FD6E2EA593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A54F-81AF-4B7F-BE5F-6C304B9C3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DD201-B740-4F88-8EDE-2182AE54049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8FB3-3640-483B-9106-0890A0E5B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AA29-1DFC-4D34-8CEF-9B5C4CE7258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9764-D619-4ED2-B488-ECC14440B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9062-B718-4CB3-AB4A-BA54EDF8E16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B492-DCDC-4780-93A3-A7B4D6AAA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3AAA-8698-42DD-B103-00DAF4742D8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3B74-0995-4026-92EB-61B7CC2DD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94BB-7F8B-4BB8-BC55-92D80DED658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2F7B-B806-4F81-BD08-E5333593D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D536-234E-4E69-881A-3D87E1BD44C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998D-3BC5-4BD7-B4E0-B59782C1F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A0F1-79E0-4FC5-8580-2935AC926087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1AAF-4154-4F3E-9F29-4A5B894EC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26456-75C0-454E-BCB4-07508E3A429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8E9C8-40F2-4D9F-B08F-36ADD237C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00B0B-14D8-42AF-A596-3472DE3AD15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D6485-B666-4CA4-B2F9-749FB6DD1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CEB8-8A8E-4AD6-8B69-2B4C3476DC7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DE472-6B80-41CE-BDF0-9E521D344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0BB2-3516-43DD-BC29-8EA7B649792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200F-D754-4D18-AC2E-B7CD682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3C41-C7E2-4B93-8835-7FD99E74413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714DE-0477-4AA1-B4FF-B2C23AAA7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2FF61-2AE4-4351-83B8-AF327057865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3D01E-6A52-4101-9605-A374911C4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8C81-2B51-46F9-B397-3ACDD03CEFD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0FFE8-C830-40A2-B5DC-1BC0E3B0A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4327B-ADED-41AF-BE5C-C750B156B3B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008B-E038-4ACC-9810-2974C4831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6D05-40EC-4519-895B-9F71D8ADC4B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41A7-1DB6-4889-954A-9ACEB8531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F375F-6F03-4DB7-8EED-44109FC7D96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34A4E-16BB-4304-84B3-1EB199E5B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3262-F865-4892-B193-9703739813D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6804-C438-4D10-9516-440AA80B3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AC8E7-DA1C-43DB-A81E-32A27D665D0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C3C3-8E9B-448E-8C5B-E8903F426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C55C-22AD-498E-9305-36478243E5E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1FB0-5A83-437A-875A-1F4F8F0F5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CDD8-8CB4-494A-81D9-494E2844702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9D92-0CA0-492F-A71B-6DE2EF5AD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01A0-F84B-40CD-B6C2-594BC329544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1B3B-C0DC-4178-A33A-38208BF7F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2CE1-04BD-40DF-801E-520C1E78587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6A28-2C0A-4C7B-9D7F-3B1BC1E2A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DE9A-9226-4773-AC4D-E6232647E69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43C9-C954-47C4-AFC9-40EF77929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B948-8EFD-45E8-9A57-414BA37B9E2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A52E-37F9-4219-AA8F-64ED851B8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2064-CD96-4CE2-82DC-B6638C197A5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9173-C9C3-4BC4-AE69-6DB29FF76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B2C8-804A-438F-9DD1-7FC30C4F54E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3860-9106-4E79-A711-8E86A37C7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E5C3-98DB-469D-8B45-827BFA1D830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CDD6-10A3-44F8-B99D-879BB7558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363A2-4A25-45FF-BD1A-D28D55622D67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CD6C3-BE10-4B15-92AD-828EE6892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8F88-B1B8-4729-95B6-9A314C2A611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6F76F-73F2-45AC-A00B-7F80B8069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E7A7-2DD1-418A-ABEA-080608E1B187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868A-127C-4E56-871A-4CD8F54BE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26A85-96B7-4528-87A7-A5B996B71B2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D202-D89C-46C4-86A0-F154E8B2C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F7E9-6803-4E5D-A116-9305F99785C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AE565-6356-45FE-9857-7C4DFBE79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6ED18-1AF2-4E88-89C6-DF082B2D4B2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35000-59C2-43CE-9362-41EEDAFC3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DA1A-10D7-4B48-AF6C-836DC4212CF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71FE-1513-4B89-9F3A-DB66DE0BB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030C0-EC0F-4CB6-B68E-0B4213ED5FF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A1A7-7C35-4A27-A9CB-9C18F5552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8E5F-6525-43B9-8FA4-D8F0E0A9DB8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64FD7-7A16-4A31-A2BE-885D2A250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3F12-2E4A-4A5B-967B-5DB27216585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643A-F5EF-4DA4-A87B-573B7016C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23D38-C94E-470A-A704-2E5569AD90B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9C2A-4F21-492F-9A27-96924792D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3AF3A-1AE6-402C-8638-20095A63F65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D840-E2A9-499F-BB93-8B9D48967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1BA9-4ADE-429E-BC53-85195C5EFA0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81C1-78E0-46D1-B1E8-4C6EDCA88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30DF3-12ED-4122-B03B-DB3385BFE02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CCDB-F7E4-4E4F-81C1-325A52405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E255-B310-446F-B141-43EE9E1AA03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74217-0497-4654-8744-3D53562A5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399A-1875-47DA-831E-DBA75ED6F5C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1FBC-80BF-40E4-9E86-D547BE60F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6C4B-B79C-479E-948E-433200C8954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9CC1-9E07-4350-AF36-4F74BA471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AD6B-81AF-4F64-BEDF-D21F64098CE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66B5-94C2-4740-A923-06594F2A7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1323-5F44-40EC-92CD-2F1A4C24AF8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1D57B-CA77-4188-AA48-BBD44A73C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BB85-6C34-42C6-BC04-4563BE2BC1A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81A20-4B9D-4A30-9AFB-874F7A11A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902AD-213A-488D-9D33-AC6E970D257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61CE-D89B-492E-8413-6CCC5780C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B1A6-7DDA-40EC-A644-384C2620F44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938A-9F8E-4CFE-87C8-932150651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5136-58E9-4AF1-9AA0-355EC4C2A32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E2B5-2F72-4760-BEEB-EA577951F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4460-1B22-4B6D-9DB7-16EB7085195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6560C-5B83-4357-B96F-EC1C7BBC1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60E7-EFD5-4179-8B2F-7E990590793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43C2-CB03-4873-A3EF-E19BFF3A5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041E-C38A-46CF-8C42-451681C1C7A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CAA2F-F665-483B-8171-B6C82B71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722F-1503-41E3-AF70-EAB8C98699E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AA92-E921-4B5C-98C2-62AF837CC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6FF4D-AFAB-4B39-A525-A57E953A444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DF47-CBD5-4495-B8CD-23F46C46C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C3C6-63A6-4446-A936-6945D989545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A66B-97D3-4F8F-9718-E40F30D23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D1248-B12D-4712-9A85-0323140E29F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F0A3-EAD4-48AD-BC3E-623A49FF6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CA86D-DD61-4115-9441-C7B34533E38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55DE-21AB-4D79-8138-346547743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1EAC4-665F-4A86-944E-8560B5C1FC1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D81D-524B-4323-86C6-A6B24422C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2B55-16F5-45A4-A0AF-1C8FFDDDC61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2736-6442-4C53-91B2-D2C6F8D13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AD8E-6C50-4304-BF54-96A7D533F52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BCCD-BD88-46FD-86B9-087A09E06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2578-9CDA-4284-94FC-6B1B0B013B2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D9F-6500-43C5-A802-78D50A1AC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31D9-280A-4D92-8CC1-CFB12EF68E8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17DD-1FC3-4048-9564-CE9A64748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8E39-0105-4169-9F20-C41F739CC58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558C1-94F8-450A-A2A2-29BD24A6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C0FB-E3C9-4BCD-AED7-7F79EA58249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E1EE-EB86-46C6-88E3-E930B06A9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8D6D-31C7-4C83-B360-6AC381C204E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7-B5AC-44CC-A3D6-990D5E892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61C9-4C56-4774-8959-BC43A035FC5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C21C-4DD4-4E39-803D-87D5CFA6F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A84A-6B01-42B0-9EFF-98DD4C9325C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D8FD-A754-4C41-BBAA-9E97CA433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4DD1-F0A5-4709-B9E7-CE71DCCC834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9AA61-B3D9-47DE-9272-E03CD237A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F837-D03D-42C0-A839-B819A4FBA3C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1729-563B-4204-A372-2B00C22DA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2A9E-9E54-48C3-BD26-8D66190A72F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822D-6265-43CC-894E-4AA386291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6268-7932-45D3-AFA9-2BE7C7D80CC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D9C0F-7560-49F4-B215-517BE4012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9336-C620-4B89-B1EF-9902EAD9F2C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7CDE0-C913-4BC6-992A-B2567FDAD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16ED-3EEF-41A4-812E-8B0D3DC9BA3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2D76-2969-4B2B-BF63-023F7C2B4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61A69-7314-42D5-B5FF-D4785B46AFF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7B8C-8A71-447C-8FF5-600125CD8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6B867-F310-4A03-BF96-5000E51AD88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08AD-157C-4CE1-A827-8536941BC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9901-1455-43D9-BF08-5D53351A18C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0317-15FB-488C-9752-F2B0090F2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CB00-A2EA-4FC0-B610-7CFD288BA33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8857-C13D-4F8D-8076-1E078B9AF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E3C1-EE29-40C7-BE82-A99862CAD61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BBC3-79CB-4508-A428-7D14C3E3F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2111-03F5-4AE1-85A3-2DB0E968619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1E6C3-088C-48D1-95F9-841A83170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881F-39BB-4338-BF08-6239A7A795D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931CA-864E-489F-9552-F5F638BE3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A1003-04E2-4605-9620-F099856057B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C6A2-0848-4569-A3CF-906C05F7E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45495-B515-4CB3-A110-949A28A7866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03FD-463F-46DC-803C-8B7108E80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3C30-2D47-457C-821B-53EB139D6F6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400F-FA30-4298-BC29-B17F990C0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C30AB-6A23-42CB-8B57-E1D05E524A8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E6EF-02FD-4C32-824E-CDB172A7C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12E3A-E216-4DE7-9EF6-2AFB0FED1A3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A11C-F4FA-4829-848F-44EF0FD45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CDE2-C9FE-47CD-A077-B05F6AB4034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8461-4A60-4EE2-97C2-C3E574C69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4E01-1FD4-4BEC-8549-4B9397631DB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8CC0-08B6-4B44-8B89-28280DAEF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F55AA-91F5-41CE-B3D9-9137E65FCA7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AF21-BFDB-4D76-8C60-BB988BA2B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EB3A-B249-49E6-A1C6-1E52029C752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82C8-FDCA-4BD8-9D64-881E11013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6D46-378E-4722-8867-ABFFF018694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3968-1E59-46C5-B4C8-1C2B796AA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99B9-3707-4E82-9529-FADF4ACE834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BCB14-44CA-4C25-9EF6-0EAD56E08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7B3F-56A8-495B-982E-2BA5DC3DE83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9055-4580-4D3E-83B1-3B0FD0DDB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1AD09-824D-406F-BC50-B49FB0C9695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E552-223A-4004-B5BE-8BDF67D53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9D15-43F9-4409-B449-943EF654B28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4853-5FCF-4990-A45E-38CE2C829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ED22-7E90-4E1E-804E-F5ACAF0ED46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A8F9-7D78-4FBE-B8CB-1913EB5F3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7140-BE7F-4F26-9864-6B3F3206EC7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7638-9219-43FB-A8A7-BBD9CF252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1095-B3A5-4222-A34B-E950ABD32F6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9623E-4727-4544-9706-2C73123EA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FA3F-467C-4B0C-A724-9713B5663607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A56A8-34CB-4CB6-9F0A-9E642186F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1EB04-5713-4342-8846-DA773828A03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49363-814C-4437-A78A-2DEC2C245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F85BC-AE67-44A8-BCA8-F4402B2767F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B6B6-082D-442F-A0DD-BAB3D76EE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E6B2-C8CC-44D5-A0F8-E196B8D46BC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6FFA-4AC9-4B9D-9B86-B8AF86201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35D1-0371-4E29-B5CA-E1E915DB301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4B98-2E6B-4601-8310-DD9ED0F18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F842-08AA-42A1-82B8-2053B78E284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8344-4894-4847-B274-1CE555541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147D-937D-40B6-BE8B-DB7AC3D3B27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3EC5-C947-4A7E-A367-325BDBD5B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CC93-6BE1-4F41-BF7F-D976A40C10B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D266-5485-4C7A-B006-D8421D05B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5802-11DF-47E1-8CB6-7661884E909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EE77-C327-4552-B732-B68550B42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66A4C-07F6-4BFC-9F9F-E0CE2FCA2AF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B763-9FA7-4A4C-BB0D-A071FCDE7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3708-2C70-4D81-9AD0-63F8C747460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70067-1F9A-41A3-8AD7-7EEC8B286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4AA8-4280-4A6C-9C42-289BD8BAC06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4795-59B7-4B5B-BD53-38141E02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39DC-7BF7-46DD-988B-FDCCE73929C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25FD-A513-4B36-B307-DA5A64AB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E55-C5A6-4520-B2DD-08C9D722902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61A4-E752-4059-BFD4-49653D9E1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3F8EE-3D64-492E-9214-E63AAA07178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412E-5D63-4C7D-BEBC-D20B2EAC2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8EACF-B341-4C30-A34E-0DC33A43AC7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67451-5680-4ADF-BA0E-D3855EF8D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A766-7BF2-4705-B4E9-BD62FCA16A6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53C9-C136-420C-A22B-F050A7635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281EC-8F81-4049-95B9-51C78131E5E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0D406-362B-42E1-AF05-7B45B5B17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F32F-8D69-4F2A-A119-86975E73EE3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274A-F306-40E2-AAAE-90E6637F0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459B-811E-4536-874B-151DA830B17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ADA0-9A26-42E6-BD23-D08F380AB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6B518-AE7E-478E-9881-9E1161F4DA9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52F80-AD4A-4741-BF68-BEDDC2304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EFB51-9D49-4CCA-9AB2-EFAED8B657C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2FEA-A972-46DF-BA45-B01A280BF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FB164-0363-4D82-B8A6-E1C73532EC7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42724-52F0-47DD-9F43-088D9DF28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122EE-B9F2-4BBF-A13B-C5F64051966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24E17-7C6A-4444-B073-EE0669659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6082-29DD-4AE6-B1B9-7D1CDD7FB8B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2778-EB64-4061-9DCD-F53D8A81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C336-30C6-4E7E-82E8-25CF1F4A875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528D-7AFB-41DF-B2A0-8B5EFD36C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54BC-C606-4F91-A8F5-45CE079E1B5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6558-DCE5-482D-8E2F-0ADCC880D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7625"/>
            <a:ext cx="41148000" cy="5486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9964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8A82-532A-4889-8E81-87E89AD336D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F6CD-51FD-4949-A607-365D7D3A6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DE7F-9849-429F-B86D-C54DF9F63CA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282C-00C7-4F71-904D-973B22460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78C4-16E0-4A1E-877B-3D96C8F591C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77B3-B1B5-4B6C-AAF7-E7FBA76F0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F23F-52CC-4185-9CA8-E045BB91F2A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0AED-7968-4223-9A5F-C88449CD2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BEEB-92CB-418B-A2AD-90A5449FC7A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6B52D-2644-4A9A-80FD-3954CE558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9DB3-C357-4674-81D2-EBBD2E04972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1CE7-4764-469A-95AA-1950B87AA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D9A2-866A-4A05-8B1E-2518C0E0453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B6B6-9A01-4B26-B7B3-DE326D27B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FE22-E3C5-460D-83F6-0B141ADE490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6448-2ED6-4EEF-8DEF-5BD9EC41C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5E367-E008-4A47-9FE1-B60F104C2AE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73B8-7DA0-4B48-9B06-897817438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2AF2-4D37-4D1D-9AD4-224F9DBDCD5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122B-4F5D-4A93-B537-E7CC0C8F0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1229-82B9-490B-BF5E-CFF60C5C72E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6614-913C-499F-AC64-E3D30B2DC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AF35-89E8-4415-98AF-AE5C5A9ADF2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30198-F3ED-4087-A0C4-936E9F521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FEE4-A14F-4719-A39B-BC0D293309B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A0614-DA1C-4D49-909E-380FBCC98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CB44C-3417-4FAE-8BD1-1763B9A18CB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93B4-E643-4829-8338-6BBA1D83C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55BE7-4432-430E-B0DA-33B333A412B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BD17-8926-48A5-9A62-1197B2CC3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2FB3-55C4-4B72-9146-4B40C1B8CDB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6FB77-C4B7-4569-8F86-2D30A4CC7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E179-42AA-4DF8-895A-1FFC7DA8C5B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4157-DB2C-4820-99DE-EE5A38C68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A98F-375C-4188-BF7F-6E90B723BE4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DFC2-F893-4E0E-97D1-1EE2BEA8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78CE-8453-4EB1-895A-06166AD7CD8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8F42-BBB4-43A6-9C7E-11043D385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2C877-D180-4832-9BCE-8076D6FC32E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5B5A7-BB5A-4E86-831D-B1F5A271D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A027-0044-40DD-8708-509F7BD86AA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861F-052F-4733-AF4C-5282A593C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DBDD0-47C1-4627-B501-3A6E1C52A48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1DC9C-F5F6-478F-9B6C-7FE39E14E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1D72-5DF0-4E64-AF44-1E1F452BA0B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CFCF-8C32-4F3F-A6DC-FDC8E3357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A581-A0E5-4F4E-BFFC-F47A20A66A7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A019F-060B-43C1-A5A0-230D6E737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06C79-9F1D-4F4B-9353-00E4FF1F659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0C96-19B4-4E1E-9B55-183FD0F1C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74005-9022-411A-A258-4310B6B06B4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0CA52-CF25-46C6-A80D-A70BD36D0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2E4B-3DE5-4610-9B4B-DC04453E11B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786FF-4A3E-4277-BB02-BAD268FAB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D4EC-D78B-47F8-8AF2-9FFC40469B6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E6D9-98A8-47B7-B520-E72FBB1AD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EF4B-A38A-4291-8C84-29582824A0E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3CB2-3809-46A7-ACED-63380FD01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C109-FA54-4C40-AC56-76E45419B557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5BB4E-65EF-44C3-A04B-4EB864D9A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7625"/>
            <a:ext cx="4114800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6FC2-D186-431D-BBDC-19E61535903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035D5-BDF1-498D-80A3-5591BE266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D322-1414-4E5C-8927-5076F0A34E8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CF640-FB21-43E4-B98F-EEE4AFEAB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997BA-407F-4281-B128-04BFD0246B8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1C4B2-EC10-4D35-9F21-4564BA50E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17E18-7F5D-4184-BC6B-B60FDA29FE4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7B92-2E85-4591-8886-17748FFFE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C6540-1484-44B1-8E9E-E6F1D8F4EA6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FC39-F92E-40B3-A6A2-E5E5E0415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51DC-C007-44DA-B36C-49643C54F3D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6FA4-648D-47B2-BCDF-27EECEB31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3C19-4782-43CF-B5F8-154A33D3B9B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952D6-DB6F-4420-9031-6DF606AD1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B635-2D23-40AF-99EF-01F2294A1D17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6CFCF-DB63-40B4-9E2B-2FC2F20B5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EE7C-EAF6-4318-A32D-C0C8E32CE9A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27F2-5646-4993-917A-45DF9EF1D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FA6F-8FBA-44E5-BAB0-4D8043F88C0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2AC0-D75E-4F47-8E62-309EDCFC1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12F2-D855-4BB4-984B-2DB4F4A4A42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318C-7EB9-4867-BA0B-60221E13A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5AF3-5896-40FE-B10A-526BE64191C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1330-18C1-407B-8F34-F901D7301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31F7-0AEE-4CE6-BE35-53F57A90158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0F4D6-EAB6-4A44-9986-779700782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BB31-A037-48F7-96AD-6A919170487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8A6F-275F-4E06-84D5-CFFE9AAA0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EA05-D99D-481C-9502-2E515F78C79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FF51-74C5-4E9A-B913-26A6716DB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5FE-90A1-4C32-B9C6-BF9D624D7D7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A00C-AE03-4A15-BFA0-7D87CBD27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ECBA-9C38-462F-91DE-41ADB7EB35A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A3FE-8886-489D-A416-182E25EB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48F1B-136E-4388-9376-D72008AAD2C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4ABB-6DF6-4CE6-B8CB-E40213FBC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69CEA-14A2-49FA-ADF6-37246AC998D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6373-6732-4F22-B912-ABACA6C1A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8B64-513C-4C81-ADA7-B9DA0CFDA86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5A477-D696-47A5-BFBE-A6DAB48C4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1153438"/>
            <a:ext cx="38862000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3952538"/>
            <a:ext cx="38862000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78A0-3D2A-484F-825D-FD60143EFD9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971D-AC26-4FCD-BF41-493989ED7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7680325"/>
            <a:ext cx="2049780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EA8B-70BC-4E87-96C3-F1EA41C7772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04B8-A24B-497B-A6D0-0BB4B981C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7369175"/>
            <a:ext cx="202009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0"/>
            <a:ext cx="202009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7369175"/>
            <a:ext cx="202088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0439400"/>
            <a:ext cx="202088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45DD-CF71-42C1-BB5C-2103E309D25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812-7A9E-439F-A616-E1E4ACCE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ABBD-413E-4A47-92FA-B44B531A1D3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3C85-931B-4C05-BE19-81D26EF31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BE087-6CDD-4C71-B345-E34BF95AEE5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6F1A-CF88-4D82-B54C-D58B6E319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1275"/>
            <a:ext cx="1504156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1275"/>
            <a:ext cx="255587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6888163"/>
            <a:ext cx="1504156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F38B-6E92-4A91-9226-D121F1FD5D4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D9F8-F397-4A31-8878-3645387E0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3042563"/>
            <a:ext cx="27432000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2941638"/>
            <a:ext cx="27432000" cy="197500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25763538"/>
            <a:ext cx="27432000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F82C-6C19-4D86-AAE2-473BB555394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5510D-C6A3-4606-B156-56000F079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69DB-E921-45F1-824F-997CFD1F31A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471F-8102-46B2-89E4-B8529F623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0" y="1317625"/>
            <a:ext cx="10287000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317625"/>
            <a:ext cx="30708600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404EF-3930-4E50-AE54-5F18721C241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2C11-CF6E-4CD8-B020-660BEC091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226675"/>
            <a:ext cx="3886200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18653125"/>
            <a:ext cx="3200400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718E-CAC4-4B08-9AE9-6D33A69F74B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86D3-52CF-49C8-A8EE-103BB874F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9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jpeg"/><Relationship Id="rId30" Type="http://schemas.openxmlformats.org/officeDocument/2006/relationships/image" Target="../media/image8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7"/>
          <p:cNvGrpSpPr>
            <a:grpSpLocks/>
          </p:cNvGrpSpPr>
          <p:nvPr userDrawn="1"/>
        </p:nvGrpSpPr>
        <p:grpSpPr bwMode="auto">
          <a:xfrm>
            <a:off x="6291263" y="30113288"/>
            <a:ext cx="9655175" cy="1503362"/>
            <a:chOff x="4495799" y="30295850"/>
            <a:chExt cx="9654363" cy="1503364"/>
          </a:xfrm>
        </p:grpSpPr>
        <p:pic>
          <p:nvPicPr>
            <p:cNvPr id="1040" name="Picture 4" descr="UB Reaching Others_1 line_color-cropped.jpg"/>
            <p:cNvPicPr>
              <a:picLocks noChangeAspect="1"/>
            </p:cNvPicPr>
            <p:nvPr userDrawn="1"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495799" y="30357764"/>
              <a:ext cx="9654363" cy="144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 userDrawn="1"/>
          </p:nvSpPr>
          <p:spPr bwMode="auto">
            <a:xfrm>
              <a:off x="7238768" y="30295850"/>
              <a:ext cx="6911394" cy="150336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defTabSz="4494213">
                <a:defRPr/>
              </a:pPr>
              <a:endParaRPr lang="en-US"/>
            </a:p>
          </p:txBody>
        </p:sp>
      </p:grpSp>
      <p:sp>
        <p:nvSpPr>
          <p:cNvPr id="1027" name="Rectangle 1053"/>
          <p:cNvSpPr>
            <a:spLocks noChangeArrowheads="1"/>
          </p:cNvSpPr>
          <p:nvPr/>
        </p:nvSpPr>
        <p:spPr bwMode="auto">
          <a:xfrm>
            <a:off x="0" y="0"/>
            <a:ext cx="45720000" cy="1096963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054"/>
          <p:cNvSpPr>
            <a:spLocks noChangeArrowheads="1"/>
          </p:cNvSpPr>
          <p:nvPr/>
        </p:nvSpPr>
        <p:spPr bwMode="white">
          <a:xfrm>
            <a:off x="5715000" y="98425"/>
            <a:ext cx="346630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494213"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  <a:latin typeface="Arial" charset="0"/>
              </a:rPr>
              <a:t>National Science Foundation Industry/University Cooperative Research Center for </a:t>
            </a:r>
            <a:r>
              <a:rPr lang="en-US" sz="5400" b="1" i="1">
                <a:solidFill>
                  <a:schemeClr val="bg1"/>
                </a:solidFill>
                <a:latin typeface="Arial" charset="0"/>
              </a:rPr>
              <a:t>e</a:t>
            </a:r>
            <a:r>
              <a:rPr lang="en-US" sz="5400" b="1">
                <a:solidFill>
                  <a:schemeClr val="bg1"/>
                </a:solidFill>
                <a:latin typeface="Arial" charset="0"/>
              </a:rPr>
              <a:t>-Design</a:t>
            </a:r>
          </a:p>
        </p:txBody>
      </p:sp>
      <p:sp>
        <p:nvSpPr>
          <p:cNvPr id="1029" name="Text Box 1234"/>
          <p:cNvSpPr txBox="1">
            <a:spLocks noChangeArrowheads="1"/>
          </p:cNvSpPr>
          <p:nvPr/>
        </p:nvSpPr>
        <p:spPr bwMode="auto">
          <a:xfrm>
            <a:off x="4119563" y="1905000"/>
            <a:ext cx="39085837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7" rIns="91399" bIns="45697"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7400" b="1" dirty="0">
                <a:latin typeface="Tahoma" pitchFamily="34" charset="0"/>
              </a:rPr>
              <a:t>     		IAB Meeting </a:t>
            </a:r>
            <a:r>
              <a:rPr lang="en-US" sz="7400" b="1" dirty="0" smtClean="0">
                <a:latin typeface="Tahoma" pitchFamily="34" charset="0"/>
              </a:rPr>
              <a:t>October 11-13, 2011</a:t>
            </a:r>
            <a:endParaRPr lang="en-US" sz="4400" b="1" dirty="0">
              <a:latin typeface="Tahoma" pitchFamily="34" charset="0"/>
            </a:endParaRPr>
          </a:p>
          <a:p>
            <a:pPr defTabSz="912813" eaLnBrk="0" hangingPunct="0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</a:rPr>
              <a:t>																																				</a:t>
            </a:r>
          </a:p>
          <a:p>
            <a:pPr defTabSz="912813" eaLnBrk="0" hangingPunct="0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</a:rPr>
              <a:t>																																			</a:t>
            </a:r>
          </a:p>
        </p:txBody>
      </p:sp>
      <p:pic>
        <p:nvPicPr>
          <p:cNvPr id="1030" name="Picture 1235" descr="NSF Logo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096963"/>
            <a:ext cx="3357563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265"/>
          <p:cNvSpPr>
            <a:spLocks noChangeArrowheads="1"/>
          </p:cNvSpPr>
          <p:nvPr/>
        </p:nvSpPr>
        <p:spPr bwMode="auto">
          <a:xfrm>
            <a:off x="0" y="32461200"/>
            <a:ext cx="45704125" cy="4572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1279" descr="eonly copy"/>
          <p:cNvPicPr>
            <a:picLocks noChangeAspect="1" noChangeArrowheads="1"/>
          </p:cNvPicPr>
          <p:nvPr/>
        </p:nvPicPr>
        <p:blipFill>
          <a:blip r:embed="rId2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3830300" y="9663113"/>
            <a:ext cx="18669000" cy="163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/>
          <p:cNvPicPr>
            <a:picLocks noChangeAspect="1" noChangeArrowheads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9693850" y="30668913"/>
            <a:ext cx="43830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9"/>
          <p:cNvPicPr>
            <a:picLocks noChangeAspect="1" noChangeArrowheads="1"/>
          </p:cNvPicPr>
          <p:nvPr userDrawn="1"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659600" y="30295850"/>
            <a:ext cx="44196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/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795463" y="29829125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1036" name="Picture 11"/>
          <p:cNvPicPr>
            <a:picLocks noChangeAspect="1" noChangeArrowheads="1"/>
          </p:cNvPicPr>
          <p:nvPr userDrawn="1"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1388050" y="30668913"/>
            <a:ext cx="65405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7" descr="WayneStateLogo.jpg"/>
          <p:cNvPicPr>
            <a:picLocks noChangeAspect="1"/>
          </p:cNvPicPr>
          <p:nvPr userDrawn="1"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4857413" y="30668913"/>
            <a:ext cx="304641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8" descr="BYU Logo.jpg"/>
          <p:cNvPicPr>
            <a:picLocks noChangeAspect="1"/>
          </p:cNvPicPr>
          <p:nvPr userDrawn="1"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6484263" y="30357763"/>
            <a:ext cx="2981325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4"/>
          <p:cNvPicPr>
            <a:picLocks noChangeAspect="1" noChangeArrowheads="1"/>
          </p:cNvPicPr>
          <p:nvPr userDrawn="1"/>
        </p:nvPicPr>
        <p:blipFill>
          <a:blip r:embed="rId32" cstate="print"/>
          <a:srcRect l="1346" t="12000" r="83846" b="63000"/>
          <a:stretch>
            <a:fillRect/>
          </a:stretch>
        </p:blipFill>
        <p:spPr bwMode="auto">
          <a:xfrm>
            <a:off x="11118850" y="30357763"/>
            <a:ext cx="22748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80" r:id="rId1"/>
    <p:sldLayoutId id="2147484981" r:id="rId2"/>
    <p:sldLayoutId id="2147484982" r:id="rId3"/>
    <p:sldLayoutId id="2147485298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  <p:sldLayoutId id="2147484990" r:id="rId12"/>
    <p:sldLayoutId id="2147484991" r:id="rId13"/>
    <p:sldLayoutId id="2147484992" r:id="rId14"/>
    <p:sldLayoutId id="2147484993" r:id="rId15"/>
    <p:sldLayoutId id="2147484994" r:id="rId16"/>
    <p:sldLayoutId id="2147484995" r:id="rId17"/>
    <p:sldLayoutId id="2147484996" r:id="rId18"/>
    <p:sldLayoutId id="2147484997" r:id="rId19"/>
    <p:sldLayoutId id="2147484998" r:id="rId20"/>
    <p:sldLayoutId id="2147484999" r:id="rId21"/>
  </p:sldLayoutIdLst>
  <p:txStyles>
    <p:titleStyle>
      <a:lvl1pPr algn="ctr" defTabSz="4494213" rtl="0" eaLnBrk="0" fontAlgn="base" hangingPunct="0">
        <a:spcBef>
          <a:spcPct val="0"/>
        </a:spcBef>
        <a:spcAft>
          <a:spcPct val="0"/>
        </a:spcAft>
        <a:defRPr sz="17700" b="1">
          <a:solidFill>
            <a:srgbClr val="800000"/>
          </a:solidFill>
          <a:latin typeface="+mj-lt"/>
          <a:ea typeface="+mj-ea"/>
          <a:cs typeface="+mj-cs"/>
        </a:defRPr>
      </a:lvl1pPr>
      <a:lvl2pPr algn="ctr" defTabSz="4494213" rtl="0" eaLnBrk="0" fontAlgn="base" hangingPunct="0">
        <a:spcBef>
          <a:spcPct val="0"/>
        </a:spcBef>
        <a:spcAft>
          <a:spcPct val="0"/>
        </a:spcAft>
        <a:defRPr sz="17700" b="1">
          <a:solidFill>
            <a:srgbClr val="800000"/>
          </a:solidFill>
          <a:latin typeface="Times New Roman" pitchFamily="18" charset="0"/>
        </a:defRPr>
      </a:lvl2pPr>
      <a:lvl3pPr algn="ctr" defTabSz="4494213" rtl="0" eaLnBrk="0" fontAlgn="base" hangingPunct="0">
        <a:spcBef>
          <a:spcPct val="0"/>
        </a:spcBef>
        <a:spcAft>
          <a:spcPct val="0"/>
        </a:spcAft>
        <a:defRPr sz="17700" b="1">
          <a:solidFill>
            <a:srgbClr val="800000"/>
          </a:solidFill>
          <a:latin typeface="Times New Roman" pitchFamily="18" charset="0"/>
        </a:defRPr>
      </a:lvl3pPr>
      <a:lvl4pPr algn="ctr" defTabSz="4494213" rtl="0" eaLnBrk="0" fontAlgn="base" hangingPunct="0">
        <a:spcBef>
          <a:spcPct val="0"/>
        </a:spcBef>
        <a:spcAft>
          <a:spcPct val="0"/>
        </a:spcAft>
        <a:defRPr sz="17700" b="1">
          <a:solidFill>
            <a:srgbClr val="800000"/>
          </a:solidFill>
          <a:latin typeface="Times New Roman" pitchFamily="18" charset="0"/>
        </a:defRPr>
      </a:lvl4pPr>
      <a:lvl5pPr algn="ctr" defTabSz="4494213" rtl="0" eaLnBrk="0" fontAlgn="base" hangingPunct="0">
        <a:spcBef>
          <a:spcPct val="0"/>
        </a:spcBef>
        <a:spcAft>
          <a:spcPct val="0"/>
        </a:spcAft>
        <a:defRPr sz="17700" b="1">
          <a:solidFill>
            <a:srgbClr val="800000"/>
          </a:solidFill>
          <a:latin typeface="Times New Roman" pitchFamily="18" charset="0"/>
        </a:defRPr>
      </a:lvl5pPr>
      <a:lvl6pPr marL="457200" algn="ctr" defTabSz="4494213" rtl="0" fontAlgn="base">
        <a:spcBef>
          <a:spcPct val="0"/>
        </a:spcBef>
        <a:spcAft>
          <a:spcPct val="0"/>
        </a:spcAft>
        <a:defRPr sz="17700" b="1">
          <a:solidFill>
            <a:srgbClr val="800000"/>
          </a:solidFill>
          <a:latin typeface="Times New Roman" pitchFamily="18" charset="0"/>
        </a:defRPr>
      </a:lvl6pPr>
      <a:lvl7pPr marL="914400" algn="ctr" defTabSz="4494213" rtl="0" fontAlgn="base">
        <a:spcBef>
          <a:spcPct val="0"/>
        </a:spcBef>
        <a:spcAft>
          <a:spcPct val="0"/>
        </a:spcAft>
        <a:defRPr sz="17700" b="1">
          <a:solidFill>
            <a:srgbClr val="800000"/>
          </a:solidFill>
          <a:latin typeface="Times New Roman" pitchFamily="18" charset="0"/>
        </a:defRPr>
      </a:lvl7pPr>
      <a:lvl8pPr marL="1371600" algn="ctr" defTabSz="4494213" rtl="0" fontAlgn="base">
        <a:spcBef>
          <a:spcPct val="0"/>
        </a:spcBef>
        <a:spcAft>
          <a:spcPct val="0"/>
        </a:spcAft>
        <a:defRPr sz="17700" b="1">
          <a:solidFill>
            <a:srgbClr val="800000"/>
          </a:solidFill>
          <a:latin typeface="Times New Roman" pitchFamily="18" charset="0"/>
        </a:defRPr>
      </a:lvl8pPr>
      <a:lvl9pPr marL="1828800" algn="ctr" defTabSz="4494213" rtl="0" fontAlgn="base">
        <a:spcBef>
          <a:spcPct val="0"/>
        </a:spcBef>
        <a:spcAft>
          <a:spcPct val="0"/>
        </a:spcAft>
        <a:defRPr sz="17700" b="1">
          <a:solidFill>
            <a:srgbClr val="800000"/>
          </a:solidFill>
          <a:latin typeface="Times New Roman" pitchFamily="18" charset="0"/>
        </a:defRPr>
      </a:lvl9pPr>
    </p:titleStyle>
    <p:bodyStyle>
      <a:lvl1pPr marL="1684338" indent="-1684338" algn="l" defTabSz="4494213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" pitchFamily="2" charset="2"/>
        <a:buChar char="l"/>
        <a:defRPr sz="13800">
          <a:solidFill>
            <a:srgbClr val="000066"/>
          </a:solidFill>
          <a:latin typeface="+mn-lt"/>
          <a:ea typeface="+mn-ea"/>
          <a:cs typeface="+mn-cs"/>
        </a:defRPr>
      </a:lvl1pPr>
      <a:lvl2pPr marL="3651250" indent="-1404938" algn="l" defTabSz="4494213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Char char="–"/>
        <a:defRPr sz="11800">
          <a:solidFill>
            <a:srgbClr val="000066"/>
          </a:solidFill>
          <a:latin typeface="+mn-lt"/>
        </a:defRPr>
      </a:lvl2pPr>
      <a:lvl3pPr marL="5608638" indent="-1114425" algn="l" defTabSz="4494213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Char char="•"/>
        <a:defRPr sz="9800">
          <a:solidFill>
            <a:srgbClr val="000066"/>
          </a:solidFill>
          <a:latin typeface="+mn-lt"/>
        </a:defRPr>
      </a:lvl3pPr>
      <a:lvl4pPr marL="7864475" indent="-1131888" algn="l" defTabSz="4494213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Char char="–"/>
        <a:defRPr sz="8800">
          <a:solidFill>
            <a:srgbClr val="000066"/>
          </a:solidFill>
          <a:latin typeface="+mn-lt"/>
        </a:defRPr>
      </a:lvl4pPr>
      <a:lvl5pPr marL="10102850" indent="-1123950" algn="l" defTabSz="4494213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Char char="»"/>
        <a:defRPr sz="8800">
          <a:solidFill>
            <a:srgbClr val="000066"/>
          </a:solidFill>
          <a:latin typeface="+mn-lt"/>
        </a:defRPr>
      </a:lvl5pPr>
      <a:lvl6pPr marL="10560050" indent="-1123950" algn="l" defTabSz="4494213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Char char="»"/>
        <a:defRPr sz="8800">
          <a:solidFill>
            <a:srgbClr val="000066"/>
          </a:solidFill>
          <a:latin typeface="+mn-lt"/>
        </a:defRPr>
      </a:lvl6pPr>
      <a:lvl7pPr marL="11017250" indent="-1123950" algn="l" defTabSz="4494213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Char char="»"/>
        <a:defRPr sz="8800">
          <a:solidFill>
            <a:srgbClr val="000066"/>
          </a:solidFill>
          <a:latin typeface="+mn-lt"/>
        </a:defRPr>
      </a:lvl7pPr>
      <a:lvl8pPr marL="11474450" indent="-1123950" algn="l" defTabSz="4494213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Char char="»"/>
        <a:defRPr sz="8800">
          <a:solidFill>
            <a:srgbClr val="000066"/>
          </a:solidFill>
          <a:latin typeface="+mn-lt"/>
        </a:defRPr>
      </a:lvl8pPr>
      <a:lvl9pPr marL="11931650" indent="-1123950" algn="l" defTabSz="4494213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Char char="»"/>
        <a:defRPr sz="88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EBEAB5-9B2E-46CF-B81C-DD4A4F8731A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8FE054-E758-4A71-B106-88AE5BB2F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18D6D4-88EE-4079-A15E-166A5FB5D20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59C18F-E437-41FB-82D7-E926CBD2C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85BBCD-00D5-4A78-B300-E2CDA118A11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BDD639-CB08-4FB0-8942-6EF656331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0" r:id="rId1"/>
    <p:sldLayoutId id="2147485111" r:id="rId2"/>
    <p:sldLayoutId id="2147485112" r:id="rId3"/>
    <p:sldLayoutId id="2147485113" r:id="rId4"/>
    <p:sldLayoutId id="2147485114" r:id="rId5"/>
    <p:sldLayoutId id="2147485115" r:id="rId6"/>
    <p:sldLayoutId id="2147485116" r:id="rId7"/>
    <p:sldLayoutId id="2147485117" r:id="rId8"/>
    <p:sldLayoutId id="2147485118" r:id="rId9"/>
    <p:sldLayoutId id="2147485119" r:id="rId10"/>
    <p:sldLayoutId id="21474851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FD9CB2-041E-471D-A625-2B1525AC6E5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6AA23D-3204-4C83-9F04-6236BA394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1" r:id="rId1"/>
    <p:sldLayoutId id="2147485122" r:id="rId2"/>
    <p:sldLayoutId id="2147485123" r:id="rId3"/>
    <p:sldLayoutId id="2147485124" r:id="rId4"/>
    <p:sldLayoutId id="2147485125" r:id="rId5"/>
    <p:sldLayoutId id="2147485126" r:id="rId6"/>
    <p:sldLayoutId id="2147485127" r:id="rId7"/>
    <p:sldLayoutId id="2147485128" r:id="rId8"/>
    <p:sldLayoutId id="2147485129" r:id="rId9"/>
    <p:sldLayoutId id="2147485130" r:id="rId10"/>
    <p:sldLayoutId id="21474851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898255-ED79-4262-A2B7-1C47BAD56A0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4EF260-2513-4B9E-99F7-A71E5C822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DB9015-CA54-46BE-B611-5AB40F8280B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9B09E-9127-41EF-B747-8D7041F02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CF7815-44C9-4ACC-9F88-A94AEB6370F5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A4EE77-2163-40D4-B543-B1706563F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4" r:id="rId1"/>
    <p:sldLayoutId id="2147485155" r:id="rId2"/>
    <p:sldLayoutId id="2147485156" r:id="rId3"/>
    <p:sldLayoutId id="2147485157" r:id="rId4"/>
    <p:sldLayoutId id="2147485158" r:id="rId5"/>
    <p:sldLayoutId id="2147485159" r:id="rId6"/>
    <p:sldLayoutId id="2147485160" r:id="rId7"/>
    <p:sldLayoutId id="2147485161" r:id="rId8"/>
    <p:sldLayoutId id="2147485162" r:id="rId9"/>
    <p:sldLayoutId id="2147485163" r:id="rId10"/>
    <p:sldLayoutId id="21474851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963A65-1F06-48E6-9C33-3E62D5CE174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EE8F5E-D4AF-4FC6-9247-26A9D5013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  <p:sldLayoutId id="2147485168" r:id="rId4"/>
    <p:sldLayoutId id="2147485169" r:id="rId5"/>
    <p:sldLayoutId id="2147485170" r:id="rId6"/>
    <p:sldLayoutId id="2147485171" r:id="rId7"/>
    <p:sldLayoutId id="2147485172" r:id="rId8"/>
    <p:sldLayoutId id="2147485173" r:id="rId9"/>
    <p:sldLayoutId id="2147485174" r:id="rId10"/>
    <p:sldLayoutId id="21474851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964E9D-5F37-4B70-8399-56BDBBE087E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65A638-3B17-4F8C-9C0E-30FCBC3E9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6" r:id="rId1"/>
    <p:sldLayoutId id="2147485177" r:id="rId2"/>
    <p:sldLayoutId id="2147485178" r:id="rId3"/>
    <p:sldLayoutId id="2147485179" r:id="rId4"/>
    <p:sldLayoutId id="2147485180" r:id="rId5"/>
    <p:sldLayoutId id="2147485181" r:id="rId6"/>
    <p:sldLayoutId id="2147485182" r:id="rId7"/>
    <p:sldLayoutId id="2147485183" r:id="rId8"/>
    <p:sldLayoutId id="2147485184" r:id="rId9"/>
    <p:sldLayoutId id="2147485185" r:id="rId10"/>
    <p:sldLayoutId id="21474851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E47CF9-953C-4970-9112-1FFE0A8B686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82EF07-0BBF-4288-B5C7-EE7DFE7DF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7" r:id="rId1"/>
    <p:sldLayoutId id="2147485188" r:id="rId2"/>
    <p:sldLayoutId id="2147485189" r:id="rId3"/>
    <p:sldLayoutId id="2147485190" r:id="rId4"/>
    <p:sldLayoutId id="2147485191" r:id="rId5"/>
    <p:sldLayoutId id="2147485192" r:id="rId6"/>
    <p:sldLayoutId id="2147485193" r:id="rId7"/>
    <p:sldLayoutId id="2147485194" r:id="rId8"/>
    <p:sldLayoutId id="2147485195" r:id="rId9"/>
    <p:sldLayoutId id="2147485196" r:id="rId10"/>
    <p:sldLayoutId id="21474851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IAB Meeting, March 23-25, 2011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799149-DD78-45AD-9910-DD60D937230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A6065E-CAEC-4A37-9FAE-997FA7ED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0" r:id="rId1"/>
    <p:sldLayoutId id="2147485001" r:id="rId2"/>
    <p:sldLayoutId id="2147485002" r:id="rId3"/>
    <p:sldLayoutId id="2147485003" r:id="rId4"/>
    <p:sldLayoutId id="2147485004" r:id="rId5"/>
    <p:sldLayoutId id="2147485005" r:id="rId6"/>
    <p:sldLayoutId id="2147485006" r:id="rId7"/>
    <p:sldLayoutId id="2147485007" r:id="rId8"/>
    <p:sldLayoutId id="2147485008" r:id="rId9"/>
    <p:sldLayoutId id="2147485009" r:id="rId10"/>
    <p:sldLayoutId id="2147485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79C3DC-4E1A-413B-8B44-488E98E4532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7ED3BD-A1D0-496F-A141-B2C15FA1C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199" r:id="rId2"/>
    <p:sldLayoutId id="2147485200" r:id="rId3"/>
    <p:sldLayoutId id="2147485201" r:id="rId4"/>
    <p:sldLayoutId id="2147485202" r:id="rId5"/>
    <p:sldLayoutId id="2147485203" r:id="rId6"/>
    <p:sldLayoutId id="2147485204" r:id="rId7"/>
    <p:sldLayoutId id="2147485205" r:id="rId8"/>
    <p:sldLayoutId id="2147485206" r:id="rId9"/>
    <p:sldLayoutId id="2147485207" r:id="rId10"/>
    <p:sldLayoutId id="2147485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ECECB6-F7EA-4ECB-B9EA-C87633C7459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6D8D10-1E68-4928-8EE3-7E940B00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9" r:id="rId1"/>
    <p:sldLayoutId id="2147485210" r:id="rId2"/>
    <p:sldLayoutId id="2147485211" r:id="rId3"/>
    <p:sldLayoutId id="2147485212" r:id="rId4"/>
    <p:sldLayoutId id="2147485213" r:id="rId5"/>
    <p:sldLayoutId id="2147485214" r:id="rId6"/>
    <p:sldLayoutId id="2147485215" r:id="rId7"/>
    <p:sldLayoutId id="2147485216" r:id="rId8"/>
    <p:sldLayoutId id="2147485217" r:id="rId9"/>
    <p:sldLayoutId id="2147485218" r:id="rId10"/>
    <p:sldLayoutId id="21474852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DC2427-D3AF-45F7-B3EA-2CEC2B7516D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D03A64-23F1-4719-B57D-7FC9EE091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614862-A225-4DEC-9C41-C5E7C0C2E12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0259B8-A31E-453D-91B8-E0C6E1701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1" r:id="rId1"/>
    <p:sldLayoutId id="2147485232" r:id="rId2"/>
    <p:sldLayoutId id="2147485233" r:id="rId3"/>
    <p:sldLayoutId id="2147485234" r:id="rId4"/>
    <p:sldLayoutId id="2147485235" r:id="rId5"/>
    <p:sldLayoutId id="2147485236" r:id="rId6"/>
    <p:sldLayoutId id="2147485237" r:id="rId7"/>
    <p:sldLayoutId id="2147485238" r:id="rId8"/>
    <p:sldLayoutId id="2147485239" r:id="rId9"/>
    <p:sldLayoutId id="2147485240" r:id="rId10"/>
    <p:sldLayoutId id="21474852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0787F9-8CEF-48A6-A321-7A8B32FC9D8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4E40AA-0C28-47DF-B661-E797550F2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2" r:id="rId1"/>
    <p:sldLayoutId id="2147485243" r:id="rId2"/>
    <p:sldLayoutId id="2147485244" r:id="rId3"/>
    <p:sldLayoutId id="2147485245" r:id="rId4"/>
    <p:sldLayoutId id="2147485246" r:id="rId5"/>
    <p:sldLayoutId id="2147485247" r:id="rId6"/>
    <p:sldLayoutId id="2147485248" r:id="rId7"/>
    <p:sldLayoutId id="2147485249" r:id="rId8"/>
    <p:sldLayoutId id="2147485250" r:id="rId9"/>
    <p:sldLayoutId id="2147485251" r:id="rId10"/>
    <p:sldLayoutId id="21474852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E3DA2E-E071-41AA-8C52-C6667ED0A44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86F8CE-568C-4900-8581-77F6D7DE1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3" r:id="rId1"/>
    <p:sldLayoutId id="2147485254" r:id="rId2"/>
    <p:sldLayoutId id="2147485255" r:id="rId3"/>
    <p:sldLayoutId id="2147485256" r:id="rId4"/>
    <p:sldLayoutId id="2147485257" r:id="rId5"/>
    <p:sldLayoutId id="2147485258" r:id="rId6"/>
    <p:sldLayoutId id="2147485259" r:id="rId7"/>
    <p:sldLayoutId id="2147485260" r:id="rId8"/>
    <p:sldLayoutId id="2147485261" r:id="rId9"/>
    <p:sldLayoutId id="2147485262" r:id="rId10"/>
    <p:sldLayoutId id="21474852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8296F7-8231-4D07-86F4-EB50F547663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36A2AC-BC67-467F-A7E0-620DC30D7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4" r:id="rId1"/>
    <p:sldLayoutId id="2147485265" r:id="rId2"/>
    <p:sldLayoutId id="2147485266" r:id="rId3"/>
    <p:sldLayoutId id="2147485267" r:id="rId4"/>
    <p:sldLayoutId id="2147485268" r:id="rId5"/>
    <p:sldLayoutId id="2147485269" r:id="rId6"/>
    <p:sldLayoutId id="2147485270" r:id="rId7"/>
    <p:sldLayoutId id="2147485271" r:id="rId8"/>
    <p:sldLayoutId id="2147485272" r:id="rId9"/>
    <p:sldLayoutId id="2147485273" r:id="rId10"/>
    <p:sldLayoutId id="21474852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BF508F-F162-4125-8066-9C83D78B1C9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315D5B-251D-453F-AE75-C2EAA947D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76" r:id="rId2"/>
    <p:sldLayoutId id="2147485277" r:id="rId3"/>
    <p:sldLayoutId id="2147485278" r:id="rId4"/>
    <p:sldLayoutId id="2147485279" r:id="rId5"/>
    <p:sldLayoutId id="2147485280" r:id="rId6"/>
    <p:sldLayoutId id="2147485281" r:id="rId7"/>
    <p:sldLayoutId id="2147485282" r:id="rId8"/>
    <p:sldLayoutId id="2147485283" r:id="rId9"/>
    <p:sldLayoutId id="2147485284" r:id="rId10"/>
    <p:sldLayoutId id="21474852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952EE7-7212-44E4-910F-C503621A581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FD35D4-5A3E-48DC-AB32-784C8402F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6" r:id="rId1"/>
    <p:sldLayoutId id="2147485287" r:id="rId2"/>
    <p:sldLayoutId id="2147485288" r:id="rId3"/>
    <p:sldLayoutId id="2147485289" r:id="rId4"/>
    <p:sldLayoutId id="2147485290" r:id="rId5"/>
    <p:sldLayoutId id="2147485291" r:id="rId6"/>
    <p:sldLayoutId id="2147485292" r:id="rId7"/>
    <p:sldLayoutId id="2147485293" r:id="rId8"/>
    <p:sldLayoutId id="2147485294" r:id="rId9"/>
    <p:sldLayoutId id="2147485295" r:id="rId10"/>
    <p:sldLayoutId id="2147485296" r:id="rId11"/>
    <p:sldLayoutId id="21474852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4A3B35-8525-4F30-BB86-326F469A990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CF945F-47E7-439C-9E36-35E07890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1" r:id="rId1"/>
    <p:sldLayoutId id="2147485012" r:id="rId2"/>
    <p:sldLayoutId id="2147485013" r:id="rId3"/>
    <p:sldLayoutId id="2147485014" r:id="rId4"/>
    <p:sldLayoutId id="2147485015" r:id="rId5"/>
    <p:sldLayoutId id="2147485016" r:id="rId6"/>
    <p:sldLayoutId id="2147485017" r:id="rId7"/>
    <p:sldLayoutId id="2147485018" r:id="rId8"/>
    <p:sldLayoutId id="2147485019" r:id="rId9"/>
    <p:sldLayoutId id="2147485020" r:id="rId10"/>
    <p:sldLayoutId id="2147485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24B2C7-C152-40A8-903D-5AF0EF78410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63177F-3D21-4ED3-8280-425DF25D6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8FC74E-6C17-4C3D-8263-52274A99BC4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D15171-B266-4A0C-B879-529E163C0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B3613B-A3EC-49AA-AA95-136ACD5727F2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A583C2-ACD3-4A82-8A06-4DF7E026E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4" r:id="rId1"/>
    <p:sldLayoutId id="2147485045" r:id="rId2"/>
    <p:sldLayoutId id="2147485046" r:id="rId3"/>
    <p:sldLayoutId id="2147485047" r:id="rId4"/>
    <p:sldLayoutId id="2147485048" r:id="rId5"/>
    <p:sldLayoutId id="2147485049" r:id="rId6"/>
    <p:sldLayoutId id="2147485050" r:id="rId7"/>
    <p:sldLayoutId id="2147485051" r:id="rId8"/>
    <p:sldLayoutId id="2147485052" r:id="rId9"/>
    <p:sldLayoutId id="2147485053" r:id="rId10"/>
    <p:sldLayoutId id="2147485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132812-9E74-4559-AF36-5478BE06E07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3B7C22-D5B4-454A-888C-6AD834673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5" r:id="rId1"/>
    <p:sldLayoutId id="2147485056" r:id="rId2"/>
    <p:sldLayoutId id="2147485057" r:id="rId3"/>
    <p:sldLayoutId id="2147485058" r:id="rId4"/>
    <p:sldLayoutId id="2147485059" r:id="rId5"/>
    <p:sldLayoutId id="2147485060" r:id="rId6"/>
    <p:sldLayoutId id="2147485061" r:id="rId7"/>
    <p:sldLayoutId id="2147485062" r:id="rId8"/>
    <p:sldLayoutId id="2147485063" r:id="rId9"/>
    <p:sldLayoutId id="2147485064" r:id="rId10"/>
    <p:sldLayoutId id="21474850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50C63-B816-4CD5-A006-71295887834A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527168-784C-4B96-A4BC-ED26D0E5B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6" r:id="rId1"/>
    <p:sldLayoutId id="2147485067" r:id="rId2"/>
    <p:sldLayoutId id="2147485068" r:id="rId3"/>
    <p:sldLayoutId id="2147485069" r:id="rId4"/>
    <p:sldLayoutId id="2147485070" r:id="rId5"/>
    <p:sldLayoutId id="2147485071" r:id="rId6"/>
    <p:sldLayoutId id="2147485072" r:id="rId7"/>
    <p:sldLayoutId id="2147485073" r:id="rId8"/>
    <p:sldLayoutId id="2147485074" r:id="rId9"/>
    <p:sldLayoutId id="2147485075" r:id="rId10"/>
    <p:sldLayoutId id="21474850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1317625"/>
            <a:ext cx="4114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7680325"/>
            <a:ext cx="4114800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BB5BCC-0267-40A1-951C-5165BBC26C2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0" y="30510163"/>
            <a:ext cx="1447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0" y="30510163"/>
            <a:ext cx="106680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F3C610-8311-40C2-A183-004BC50C4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78" r:id="rId2"/>
    <p:sldLayoutId id="2147485079" r:id="rId3"/>
    <p:sldLayoutId id="2147485080" r:id="rId4"/>
    <p:sldLayoutId id="2147485081" r:id="rId5"/>
    <p:sldLayoutId id="2147485082" r:id="rId6"/>
    <p:sldLayoutId id="2147485083" r:id="rId7"/>
    <p:sldLayoutId id="2147485084" r:id="rId8"/>
    <p:sldLayoutId id="2147485085" r:id="rId9"/>
    <p:sldLayoutId id="2147485086" r:id="rId10"/>
    <p:sldLayoutId id="21474850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1373188" y="3810000"/>
            <a:ext cx="35052000" cy="39856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1399" tIns="45697" rIns="91399" bIns="45697" anchor="ctr"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4400" b="1" dirty="0">
                <a:latin typeface="Arial" charset="0"/>
              </a:rPr>
              <a:t>Project Title</a:t>
            </a:r>
            <a:r>
              <a:rPr lang="en-US" sz="4400" b="1" dirty="0" smtClean="0">
                <a:latin typeface="Arial" charset="0"/>
              </a:rPr>
              <a:t>: 			</a:t>
            </a:r>
            <a:r>
              <a:rPr lang="en-US" sz="9600" b="1" dirty="0" smtClean="0"/>
              <a:t>Designing Form and Structure with </a:t>
            </a:r>
            <a:r>
              <a:rPr lang="en-US" sz="9600" b="1" dirty="0" smtClean="0"/>
              <a:t>Web3D </a:t>
            </a:r>
            <a:r>
              <a:rPr lang="en-US" sz="9600" b="1" dirty="0" smtClean="0"/>
              <a:t>Simulation</a:t>
            </a:r>
          </a:p>
          <a:p>
            <a:pPr defTabSz="912813" eaLnBrk="0" hangingPunct="0">
              <a:spcBef>
                <a:spcPct val="50000"/>
              </a:spcBef>
            </a:pPr>
            <a:r>
              <a:rPr lang="en-US" sz="4400" b="1" dirty="0" smtClean="0">
                <a:latin typeface="Arial" charset="0"/>
              </a:rPr>
              <a:t>Research </a:t>
            </a:r>
            <a:r>
              <a:rPr lang="en-US" sz="4400" b="1" dirty="0">
                <a:latin typeface="Arial" charset="0"/>
              </a:rPr>
              <a:t>Team</a:t>
            </a:r>
            <a:r>
              <a:rPr lang="en-US" sz="4400" b="1" dirty="0" smtClean="0">
                <a:latin typeface="Arial" charset="0"/>
              </a:rPr>
              <a:t>: 		Nicholas </a:t>
            </a:r>
            <a:r>
              <a:rPr lang="en-US" sz="4400" b="1" dirty="0" err="1" smtClean="0">
                <a:latin typeface="Arial" charset="0"/>
              </a:rPr>
              <a:t>Polys</a:t>
            </a:r>
            <a:r>
              <a:rPr lang="en-US" sz="4400" b="1" dirty="0" smtClean="0">
                <a:latin typeface="Arial" charset="0"/>
              </a:rPr>
              <a:t> Ph.D.,  Felipe </a:t>
            </a:r>
            <a:r>
              <a:rPr lang="en-US" sz="4400" b="1" dirty="0" err="1" smtClean="0">
                <a:latin typeface="Arial" charset="0"/>
              </a:rPr>
              <a:t>Bacim</a:t>
            </a:r>
            <a:r>
              <a:rPr lang="en-US" sz="4400" b="1" dirty="0" smtClean="0">
                <a:latin typeface="Arial" charset="0"/>
              </a:rPr>
              <a:t>,  </a:t>
            </a:r>
            <a:r>
              <a:rPr lang="en-US" sz="4400" b="1" dirty="0" err="1" smtClean="0">
                <a:latin typeface="Arial" charset="0"/>
              </a:rPr>
              <a:t>Mehdi</a:t>
            </a:r>
            <a:r>
              <a:rPr lang="en-US" sz="4400" b="1" dirty="0" smtClean="0">
                <a:latin typeface="Arial" charset="0"/>
              </a:rPr>
              <a:t> </a:t>
            </a:r>
            <a:r>
              <a:rPr lang="en-US" sz="4400" b="1" dirty="0" err="1" smtClean="0">
                <a:latin typeface="Arial" charset="0"/>
              </a:rPr>
              <a:t>Setareh</a:t>
            </a:r>
            <a:r>
              <a:rPr lang="en-US" sz="4400" b="1" dirty="0" smtClean="0">
                <a:latin typeface="Arial" charset="0"/>
              </a:rPr>
              <a:t> Ph.D.,  Brett Jones Ph.D.</a:t>
            </a:r>
            <a:endParaRPr lang="en-US" sz="4400" b="1" dirty="0">
              <a:latin typeface="Arial" charset="0"/>
            </a:endParaRPr>
          </a:p>
          <a:p>
            <a:pPr defTabSz="912813" eaLnBrk="0" hangingPunct="0">
              <a:spcBef>
                <a:spcPct val="50000"/>
              </a:spcBef>
            </a:pPr>
            <a:r>
              <a:rPr lang="en-US" sz="4400" b="1" dirty="0">
                <a:latin typeface="Arial" charset="0"/>
              </a:rPr>
              <a:t>Thrust Area</a:t>
            </a:r>
            <a:r>
              <a:rPr lang="en-US" sz="4400" b="1" dirty="0" smtClean="0">
                <a:latin typeface="Arial" charset="0"/>
              </a:rPr>
              <a:t>: 			Visualization and Virtual Prototyping, Engineering Education</a:t>
            </a:r>
            <a:endParaRPr lang="en-US" sz="4400" b="1" dirty="0">
              <a:latin typeface="Arial" charset="0"/>
            </a:endParaRPr>
          </a:p>
          <a:p>
            <a:pPr defTabSz="912813"/>
            <a:endParaRPr lang="en-US" sz="2500" dirty="0"/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23094950" y="18821400"/>
            <a:ext cx="21256625" cy="9220200"/>
          </a:xfrm>
          <a:prstGeom prst="rect">
            <a:avLst/>
          </a:prstGeom>
          <a:solidFill>
            <a:schemeClr val="bg1">
              <a:alpha val="50195"/>
            </a:schemeClr>
          </a:solidFill>
          <a:ln w="76200">
            <a:solidFill>
              <a:srgbClr val="000066"/>
            </a:solidFill>
            <a:miter lim="800000"/>
            <a:headEnd/>
            <a:tailEnd/>
          </a:ln>
        </p:spPr>
        <p:txBody>
          <a:bodyPr wrap="none" lIns="91399" tIns="45697" rIns="91399" bIns="45697"/>
          <a:lstStyle/>
          <a:p>
            <a:pPr defTabSz="912813" eaLnBrk="0" hangingPunct="0">
              <a:spcBef>
                <a:spcPct val="50000"/>
              </a:spcBef>
            </a:pPr>
            <a:r>
              <a:rPr lang="en-US" sz="4400" b="1">
                <a:solidFill>
                  <a:srgbClr val="000099"/>
                </a:solidFill>
                <a:latin typeface="Arial" charset="0"/>
              </a:rPr>
              <a:t>Project Plan (Tasks and Timeline)</a:t>
            </a:r>
          </a:p>
          <a:p>
            <a:pPr defTabSz="912813" eaLnBrk="0" hangingPunct="0">
              <a:spcBef>
                <a:spcPct val="50000"/>
              </a:spcBef>
            </a:pPr>
            <a:endParaRPr lang="en-US" sz="3900">
              <a:solidFill>
                <a:srgbClr val="000099"/>
              </a:solidFill>
              <a:latin typeface="Arial" charset="0"/>
            </a:endParaRPr>
          </a:p>
          <a:p>
            <a:pPr defTabSz="912813" eaLnBrk="0" hangingPunct="0">
              <a:spcBef>
                <a:spcPct val="50000"/>
              </a:spcBef>
            </a:pPr>
            <a:endParaRPr lang="en-US" sz="2900"/>
          </a:p>
          <a:p>
            <a:pPr defTabSz="912813"/>
            <a:endParaRPr lang="en-US" sz="2900"/>
          </a:p>
          <a:p>
            <a:pPr defTabSz="912813"/>
            <a:endParaRPr lang="en-US" sz="2900"/>
          </a:p>
          <a:p>
            <a:pPr defTabSz="912813"/>
            <a:endParaRPr lang="en-US" sz="2900"/>
          </a:p>
          <a:p>
            <a:pPr defTabSz="912813"/>
            <a:endParaRPr lang="en-US" sz="2900"/>
          </a:p>
          <a:p>
            <a:pPr defTabSz="912813"/>
            <a:endParaRPr lang="en-US" sz="2900"/>
          </a:p>
          <a:p>
            <a:pPr defTabSz="912813"/>
            <a:endParaRPr lang="en-US" sz="2900"/>
          </a:p>
        </p:txBody>
      </p:sp>
      <p:sp>
        <p:nvSpPr>
          <p:cNvPr id="29700" name="Rectangle 15"/>
          <p:cNvSpPr>
            <a:spLocks noChangeArrowheads="1"/>
          </p:cNvSpPr>
          <p:nvPr/>
        </p:nvSpPr>
        <p:spPr bwMode="auto">
          <a:xfrm>
            <a:off x="1541463" y="12655559"/>
            <a:ext cx="21553487" cy="10966441"/>
          </a:xfrm>
          <a:prstGeom prst="rect">
            <a:avLst/>
          </a:prstGeom>
          <a:solidFill>
            <a:schemeClr val="bg1">
              <a:alpha val="50195"/>
            </a:schemeClr>
          </a:solidFill>
          <a:ln w="76200">
            <a:solidFill>
              <a:srgbClr val="000066"/>
            </a:solidFill>
            <a:miter lim="800000"/>
            <a:headEnd/>
            <a:tailEnd/>
          </a:ln>
        </p:spPr>
        <p:txBody>
          <a:bodyPr wrap="none" lIns="91399" rIns="91399" bIns="45697"/>
          <a:lstStyle/>
          <a:p>
            <a:pPr defTabSz="912813"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99"/>
                </a:solidFill>
                <a:latin typeface="Arial" charset="0"/>
              </a:rPr>
              <a:t>Approach and Methods</a:t>
            </a:r>
          </a:p>
          <a:p>
            <a:pPr defTabSz="912813" eaLnBrk="0" hangingPunct="0">
              <a:spcBef>
                <a:spcPct val="50000"/>
              </a:spcBef>
            </a:pPr>
            <a:endParaRPr lang="en-US" sz="4400" b="1" dirty="0">
              <a:solidFill>
                <a:srgbClr val="000099"/>
              </a:solidFill>
              <a:latin typeface="Arial" charset="0"/>
            </a:endParaRPr>
          </a:p>
          <a:p>
            <a:pPr defTabSz="912813" eaLnBrk="0" hangingPunct="0">
              <a:spcBef>
                <a:spcPct val="50000"/>
              </a:spcBef>
              <a:buFont typeface="Wingdings" pitchFamily="2" charset="2"/>
              <a:buNone/>
            </a:pPr>
            <a:endParaRPr lang="en-US" sz="3900" dirty="0">
              <a:solidFill>
                <a:srgbClr val="3366FF"/>
              </a:solidFill>
              <a:latin typeface="Arial" charset="0"/>
            </a:endParaRPr>
          </a:p>
          <a:p>
            <a:pPr defTabSz="912813" eaLnBrk="0" hangingPunct="0">
              <a:spcBef>
                <a:spcPct val="50000"/>
              </a:spcBef>
            </a:pPr>
            <a:endParaRPr lang="en-US" sz="2500" dirty="0"/>
          </a:p>
          <a:p>
            <a:pPr defTabSz="912813"/>
            <a:endParaRPr lang="en-US" sz="2500" dirty="0"/>
          </a:p>
          <a:p>
            <a:pPr defTabSz="912813"/>
            <a:endParaRPr lang="en-US" sz="2500" dirty="0"/>
          </a:p>
          <a:p>
            <a:pPr defTabSz="912813"/>
            <a:endParaRPr lang="en-US" sz="2500" dirty="0"/>
          </a:p>
          <a:p>
            <a:pPr defTabSz="912813"/>
            <a:endParaRPr lang="en-US" sz="2500" dirty="0"/>
          </a:p>
        </p:txBody>
      </p:sp>
      <p:sp>
        <p:nvSpPr>
          <p:cNvPr id="29701" name="Rectangle 14"/>
          <p:cNvSpPr>
            <a:spLocks noChangeArrowheads="1"/>
          </p:cNvSpPr>
          <p:nvPr/>
        </p:nvSpPr>
        <p:spPr bwMode="auto">
          <a:xfrm>
            <a:off x="23102888" y="28041600"/>
            <a:ext cx="21264562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 w="76200">
            <a:solidFill>
              <a:srgbClr val="000066"/>
            </a:solidFill>
            <a:miter lim="800000"/>
            <a:headEnd/>
            <a:tailEnd/>
          </a:ln>
        </p:spPr>
        <p:txBody>
          <a:bodyPr wrap="none" lIns="91399" tIns="45697" rIns="91399" bIns="45697"/>
          <a:lstStyle/>
          <a:p>
            <a:pPr defTabSz="912813" eaLnBrk="0" hangingPunct="0">
              <a:spcBef>
                <a:spcPct val="50000"/>
              </a:spcBef>
            </a:pPr>
            <a:r>
              <a:rPr lang="en-US" sz="4400" b="1" dirty="0" smtClean="0">
                <a:solidFill>
                  <a:srgbClr val="000099"/>
                </a:solidFill>
                <a:latin typeface="Arial" charset="0"/>
              </a:rPr>
              <a:t> NSF </a:t>
            </a:r>
            <a:r>
              <a:rPr lang="en-US" sz="4400" b="1" dirty="0">
                <a:solidFill>
                  <a:srgbClr val="000099"/>
                </a:solidFill>
                <a:latin typeface="Arial" charset="0"/>
              </a:rPr>
              <a:t>Funds  </a:t>
            </a:r>
            <a:r>
              <a:rPr lang="en-US" sz="4400" i="1" dirty="0" smtClean="0">
                <a:solidFill>
                  <a:srgbClr val="000099"/>
                </a:solidFill>
                <a:latin typeface="Arial" charset="0"/>
              </a:rPr>
              <a:t>100 % : TUES / CCLI</a:t>
            </a:r>
            <a:endParaRPr lang="en-US" sz="3900" dirty="0">
              <a:solidFill>
                <a:srgbClr val="000099"/>
              </a:solidFill>
              <a:latin typeface="Arial" charset="0"/>
            </a:endParaRPr>
          </a:p>
          <a:p>
            <a:pPr defTabSz="912813" eaLnBrk="0" hangingPunct="0">
              <a:spcBef>
                <a:spcPct val="50000"/>
              </a:spcBef>
            </a:pPr>
            <a:endParaRPr lang="en-US" sz="2500" dirty="0"/>
          </a:p>
          <a:p>
            <a:pPr defTabSz="912813" eaLnBrk="0" hangingPunct="0">
              <a:spcBef>
                <a:spcPct val="50000"/>
              </a:spcBef>
            </a:pPr>
            <a:endParaRPr lang="en-US" sz="2500" dirty="0"/>
          </a:p>
          <a:p>
            <a:pPr defTabSz="912813" eaLnBrk="0" hangingPunct="0">
              <a:spcBef>
                <a:spcPct val="50000"/>
              </a:spcBef>
            </a:pPr>
            <a:endParaRPr lang="en-US" sz="2500" dirty="0"/>
          </a:p>
          <a:p>
            <a:pPr defTabSz="912813" eaLnBrk="0" hangingPunct="0">
              <a:spcBef>
                <a:spcPct val="50000"/>
              </a:spcBef>
            </a:pPr>
            <a:endParaRPr lang="en-US" sz="2500" dirty="0"/>
          </a:p>
          <a:p>
            <a:pPr defTabSz="912813"/>
            <a:endParaRPr lang="en-US" sz="2500" dirty="0"/>
          </a:p>
          <a:p>
            <a:pPr defTabSz="912813"/>
            <a:endParaRPr lang="en-US" sz="2500" dirty="0"/>
          </a:p>
          <a:p>
            <a:pPr defTabSz="912813"/>
            <a:endParaRPr lang="en-US" sz="2500" dirty="0"/>
          </a:p>
          <a:p>
            <a:pPr defTabSz="912813"/>
            <a:endParaRPr lang="en-US" sz="2500" dirty="0"/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1525588" y="7545388"/>
            <a:ext cx="21577300" cy="5110171"/>
          </a:xfrm>
          <a:prstGeom prst="rect">
            <a:avLst/>
          </a:prstGeom>
          <a:solidFill>
            <a:schemeClr val="bg1">
              <a:alpha val="50195"/>
            </a:schemeClr>
          </a:solidFill>
          <a:ln w="76200">
            <a:solidFill>
              <a:srgbClr val="000066"/>
            </a:solidFill>
            <a:miter lim="800000"/>
            <a:headEnd/>
            <a:tailEnd/>
          </a:ln>
        </p:spPr>
        <p:txBody>
          <a:bodyPr wrap="none" lIns="91399" tIns="45697" rIns="91399" bIns="45697"/>
          <a:lstStyle/>
          <a:p>
            <a:pPr defTabSz="912813" eaLnBrk="0" hangingPunct="0">
              <a:spcBef>
                <a:spcPct val="50000"/>
              </a:spcBef>
            </a:pPr>
            <a:r>
              <a:rPr lang="en-US" sz="4400" b="1">
                <a:solidFill>
                  <a:srgbClr val="000099"/>
                </a:solidFill>
                <a:latin typeface="Arial" charset="0"/>
              </a:rPr>
              <a:t>Problem Statement</a:t>
            </a:r>
          </a:p>
          <a:p>
            <a:pPr defTabSz="912813"/>
            <a:endParaRPr lang="en-US" sz="2500"/>
          </a:p>
          <a:p>
            <a:pPr defTabSz="912813"/>
            <a:endParaRPr lang="en-US" sz="2500"/>
          </a:p>
          <a:p>
            <a:pPr defTabSz="912813"/>
            <a:endParaRPr lang="en-US" sz="6000"/>
          </a:p>
        </p:txBody>
      </p:sp>
      <p:sp>
        <p:nvSpPr>
          <p:cNvPr id="29703" name="Rectangle 14"/>
          <p:cNvSpPr>
            <a:spLocks noChangeArrowheads="1"/>
          </p:cNvSpPr>
          <p:nvPr/>
        </p:nvSpPr>
        <p:spPr bwMode="auto">
          <a:xfrm>
            <a:off x="1509713" y="23622001"/>
            <a:ext cx="21593175" cy="5410200"/>
          </a:xfrm>
          <a:prstGeom prst="rect">
            <a:avLst/>
          </a:prstGeom>
          <a:solidFill>
            <a:schemeClr val="bg1">
              <a:alpha val="50195"/>
            </a:schemeClr>
          </a:solidFill>
          <a:ln w="76200">
            <a:solidFill>
              <a:srgbClr val="000066"/>
            </a:solidFill>
            <a:miter lim="800000"/>
            <a:headEnd/>
            <a:tailEnd/>
          </a:ln>
        </p:spPr>
        <p:txBody>
          <a:bodyPr wrap="none" lIns="91399" tIns="45697" rIns="91399" bIns="45697"/>
          <a:lstStyle/>
          <a:p>
            <a:pPr defTabSz="912813" eaLnBrk="0" hangingPunct="0">
              <a:spcBef>
                <a:spcPct val="50000"/>
              </a:spcBef>
            </a:pPr>
            <a:r>
              <a:rPr lang="en-US" sz="4400" b="1">
                <a:solidFill>
                  <a:srgbClr val="000099"/>
                </a:solidFill>
                <a:latin typeface="Arial" charset="0"/>
              </a:rPr>
              <a:t>Deliverables and Benefits</a:t>
            </a:r>
          </a:p>
          <a:p>
            <a:pPr defTabSz="912813" eaLnBrk="0" hangingPunct="0">
              <a:spcBef>
                <a:spcPct val="50000"/>
              </a:spcBef>
            </a:pPr>
            <a:endParaRPr lang="en-US" sz="3900">
              <a:solidFill>
                <a:srgbClr val="000099"/>
              </a:solidFill>
              <a:latin typeface="Arial" charset="0"/>
            </a:endParaRPr>
          </a:p>
          <a:p>
            <a:pPr defTabSz="912813" eaLnBrk="0" hangingPunct="0">
              <a:spcBef>
                <a:spcPct val="50000"/>
              </a:spcBef>
            </a:pPr>
            <a:endParaRPr lang="en-US" sz="2500"/>
          </a:p>
          <a:p>
            <a:pPr defTabSz="912813" eaLnBrk="0" hangingPunct="0">
              <a:spcBef>
                <a:spcPct val="50000"/>
              </a:spcBef>
            </a:pPr>
            <a:endParaRPr lang="en-US" sz="2500"/>
          </a:p>
          <a:p>
            <a:pPr defTabSz="912813" eaLnBrk="0" hangingPunct="0">
              <a:spcBef>
                <a:spcPct val="50000"/>
              </a:spcBef>
            </a:pPr>
            <a:endParaRPr lang="en-US" sz="2500"/>
          </a:p>
          <a:p>
            <a:pPr defTabSz="912813" eaLnBrk="0" hangingPunct="0">
              <a:spcBef>
                <a:spcPct val="50000"/>
              </a:spcBef>
            </a:pPr>
            <a:endParaRPr lang="en-US" sz="2500"/>
          </a:p>
          <a:p>
            <a:pPr defTabSz="912813"/>
            <a:endParaRPr lang="en-US" sz="2500"/>
          </a:p>
          <a:p>
            <a:pPr defTabSz="912813"/>
            <a:endParaRPr lang="en-US" sz="2500"/>
          </a:p>
          <a:p>
            <a:pPr defTabSz="912813"/>
            <a:endParaRPr lang="en-US" sz="2500"/>
          </a:p>
          <a:p>
            <a:pPr defTabSz="912813"/>
            <a:endParaRPr lang="en-US" sz="2500"/>
          </a:p>
        </p:txBody>
      </p:sp>
      <p:sp>
        <p:nvSpPr>
          <p:cNvPr id="29704" name="TextBox 15"/>
          <p:cNvSpPr txBox="1">
            <a:spLocks noChangeArrowheads="1"/>
          </p:cNvSpPr>
          <p:nvPr/>
        </p:nvSpPr>
        <p:spPr bwMode="auto">
          <a:xfrm>
            <a:off x="28956000" y="1981200"/>
            <a:ext cx="9785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/>
              <a:t>Project Type:  </a:t>
            </a:r>
            <a:r>
              <a:rPr lang="en-US" sz="3600" b="1" i="1" dirty="0" smtClean="0">
                <a:solidFill>
                  <a:schemeClr val="accent2"/>
                </a:solidFill>
              </a:rPr>
              <a:t>New</a:t>
            </a:r>
            <a:endParaRPr lang="en-US" sz="3600" b="1" dirty="0">
              <a:solidFill>
                <a:schemeClr val="accent2"/>
              </a:solidFill>
            </a:endParaRPr>
          </a:p>
          <a:p>
            <a:r>
              <a:rPr lang="en-US" sz="3600" b="1" dirty="0"/>
              <a:t>Project Completion:   </a:t>
            </a:r>
            <a:r>
              <a:rPr lang="en-US" sz="3600" b="1" i="1" dirty="0" smtClean="0">
                <a:solidFill>
                  <a:schemeClr val="accent2"/>
                </a:solidFill>
              </a:rPr>
              <a:t>50 %</a:t>
            </a:r>
            <a:endParaRPr lang="en-US" sz="3600" b="1" i="1" dirty="0">
              <a:solidFill>
                <a:schemeClr val="accent2"/>
              </a:solidFill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23094950" y="7545388"/>
            <a:ext cx="21256625" cy="5484812"/>
          </a:xfrm>
          <a:prstGeom prst="rect">
            <a:avLst/>
          </a:prstGeom>
          <a:solidFill>
            <a:schemeClr val="bg1">
              <a:alpha val="50195"/>
            </a:schemeClr>
          </a:solidFill>
          <a:ln w="76200">
            <a:solidFill>
              <a:srgbClr val="000066"/>
            </a:solidFill>
            <a:miter lim="800000"/>
            <a:headEnd/>
            <a:tailEnd/>
          </a:ln>
        </p:spPr>
        <p:txBody>
          <a:bodyPr wrap="none" lIns="91399" tIns="45697" rIns="91399" bIns="45697"/>
          <a:lstStyle/>
          <a:p>
            <a:pPr defTabSz="912813"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99"/>
                </a:solidFill>
                <a:latin typeface="Arial" charset="0"/>
              </a:rPr>
              <a:t>Related </a:t>
            </a:r>
            <a:r>
              <a:rPr lang="en-US" sz="4400" b="1" dirty="0" smtClean="0">
                <a:solidFill>
                  <a:srgbClr val="000099"/>
                </a:solidFill>
                <a:latin typeface="Arial" charset="0"/>
              </a:rPr>
              <a:t>Work</a:t>
            </a:r>
            <a:endParaRPr lang="en-US" sz="4400" b="1" dirty="0">
              <a:solidFill>
                <a:srgbClr val="000099"/>
              </a:solidFill>
              <a:latin typeface="Arial" charset="0"/>
            </a:endParaRPr>
          </a:p>
          <a:p>
            <a:pPr defTabSz="912813" eaLnBrk="0" hangingPunct="0">
              <a:spcBef>
                <a:spcPct val="50000"/>
              </a:spcBef>
            </a:pPr>
            <a:endParaRPr lang="en-US" sz="3900" dirty="0">
              <a:solidFill>
                <a:srgbClr val="000099"/>
              </a:solidFill>
              <a:latin typeface="Arial" charset="0"/>
            </a:endParaRPr>
          </a:p>
          <a:p>
            <a:pPr defTabSz="912813" eaLnBrk="0" hangingPunct="0">
              <a:spcBef>
                <a:spcPct val="50000"/>
              </a:spcBef>
            </a:pPr>
            <a:endParaRPr lang="en-US" sz="2900" dirty="0"/>
          </a:p>
          <a:p>
            <a:pPr defTabSz="912813"/>
            <a:endParaRPr lang="en-US" sz="2900" dirty="0"/>
          </a:p>
          <a:p>
            <a:pPr defTabSz="912813"/>
            <a:endParaRPr lang="en-US" sz="2900" dirty="0"/>
          </a:p>
          <a:p>
            <a:pPr defTabSz="912813"/>
            <a:endParaRPr lang="en-US" sz="2900" dirty="0"/>
          </a:p>
          <a:p>
            <a:pPr defTabSz="912813"/>
            <a:endParaRPr lang="en-US" sz="2900" dirty="0"/>
          </a:p>
          <a:p>
            <a:pPr defTabSz="912813"/>
            <a:endParaRPr lang="en-US" sz="2900" dirty="0"/>
          </a:p>
          <a:p>
            <a:pPr defTabSz="912813"/>
            <a:endParaRPr lang="en-US" sz="2900" dirty="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3091775" y="13030200"/>
            <a:ext cx="21256625" cy="5791200"/>
          </a:xfrm>
          <a:prstGeom prst="rect">
            <a:avLst/>
          </a:prstGeom>
          <a:solidFill>
            <a:schemeClr val="bg1">
              <a:alpha val="50195"/>
            </a:schemeClr>
          </a:solidFill>
          <a:ln w="76200">
            <a:solidFill>
              <a:srgbClr val="000066"/>
            </a:solidFill>
            <a:miter lim="800000"/>
            <a:headEnd/>
            <a:tailEnd/>
          </a:ln>
        </p:spPr>
        <p:txBody>
          <a:bodyPr wrap="none" lIns="91399" tIns="45697" rIns="91399" bIns="45697"/>
          <a:lstStyle/>
          <a:p>
            <a:pPr defTabSz="912813"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99"/>
                </a:solidFill>
                <a:latin typeface="Arial" charset="0"/>
              </a:rPr>
              <a:t>How Ours is </a:t>
            </a:r>
            <a:r>
              <a:rPr lang="en-US" sz="4400" b="1" dirty="0" smtClean="0">
                <a:solidFill>
                  <a:srgbClr val="000099"/>
                </a:solidFill>
                <a:latin typeface="Arial" charset="0"/>
              </a:rPr>
              <a:t>Different</a:t>
            </a:r>
            <a:endParaRPr lang="en-US" sz="4400" i="1" dirty="0" smtClean="0">
              <a:solidFill>
                <a:srgbClr val="3366FF"/>
              </a:solidFill>
              <a:latin typeface="Arial" charset="0"/>
            </a:endParaRPr>
          </a:p>
          <a:p>
            <a:pPr defTabSz="912813" eaLnBrk="0" hangingPunct="0">
              <a:spcBef>
                <a:spcPct val="50000"/>
              </a:spcBef>
            </a:pPr>
            <a:endParaRPr lang="en-US" sz="2900" i="1" dirty="0">
              <a:solidFill>
                <a:srgbClr val="3366FF"/>
              </a:solidFill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7592675" y="8382000"/>
            <a:ext cx="5419725" cy="7543800"/>
            <a:chOff x="1005" y="1397"/>
            <a:chExt cx="6300" cy="10173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4395" y="1397"/>
              <a:ext cx="2695" cy="7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Construct the Structure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440" y="2845"/>
              <a:ext cx="2695" cy="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Define the Loads Based on the Occupancy Types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4425" y="4555"/>
              <a:ext cx="2695" cy="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Perform the Structural Analysis/Design Using SAP2000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4425" y="6205"/>
              <a:ext cx="2695" cy="9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Check the Deformed Shape of the Structure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365" y="7570"/>
              <a:ext cx="2695" cy="9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Check the Color Coding for Element Stresses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4125" y="8815"/>
              <a:ext cx="3180" cy="176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Is the Structure Acceptable?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5137" y="11090"/>
              <a:ext cx="1306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Done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1005" y="6430"/>
              <a:ext cx="2439" cy="4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Revise the Model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5710" y="2120"/>
              <a:ext cx="0" cy="7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5730" y="3770"/>
              <a:ext cx="0" cy="7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5760" y="5550"/>
              <a:ext cx="0" cy="6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5750" y="7160"/>
              <a:ext cx="0" cy="4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5700" y="8480"/>
              <a:ext cx="0" cy="3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5710" y="10570"/>
              <a:ext cx="0" cy="5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H="1">
              <a:off x="2025" y="9690"/>
              <a:ext cx="207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flipV="1">
              <a:off x="2010" y="6915"/>
              <a:ext cx="0" cy="2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010" y="5190"/>
              <a:ext cx="0" cy="123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010" y="5190"/>
              <a:ext cx="241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</p:grp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 cstate="print"/>
          <a:srcRect t="9472" r="32083" b="7333"/>
          <a:stretch>
            <a:fillRect/>
          </a:stretch>
        </p:blipFill>
        <p:spPr bwMode="auto">
          <a:xfrm>
            <a:off x="18112066" y="24079200"/>
            <a:ext cx="497653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66200" y="7795660"/>
            <a:ext cx="3962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28600" y="7680324"/>
            <a:ext cx="5812368" cy="435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visionarium-20100920-17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25150" y="22508633"/>
            <a:ext cx="8070850" cy="538056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86719" y="13759249"/>
            <a:ext cx="10581677" cy="971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4000" dirty="0" smtClean="0"/>
              <a:t> 	An Architecture, Education and CS collaboration to develop and evaluate simulation tools for design education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4000" dirty="0" smtClean="0"/>
              <a:t> 	Interactive 3D design client, web simulation and management services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4000" dirty="0" smtClean="0"/>
              <a:t> 	Website with extensive text, image, video and 3D resources on space frame structures is linked from the Help menu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4000" dirty="0" smtClean="0"/>
              <a:t> 	</a:t>
            </a:r>
            <a:r>
              <a:rPr lang="en-US" sz="4000" dirty="0" smtClean="0"/>
              <a:t>Run a series of studies on the information and interaction design of the client tool interface; </a:t>
            </a:r>
            <a:r>
              <a:rPr lang="en-US" sz="4000" dirty="0" smtClean="0"/>
              <a:t>specifically scientific visualization and direct manipulation morphing</a:t>
            </a:r>
            <a:endParaRPr lang="en-US" sz="40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4000" dirty="0" smtClean="0"/>
              <a:t> 	Run </a:t>
            </a:r>
            <a:r>
              <a:rPr lang="en-US" sz="4000" dirty="0" smtClean="0"/>
              <a:t>a series of </a:t>
            </a:r>
            <a:r>
              <a:rPr lang="en-US" sz="4000" dirty="0" smtClean="0"/>
              <a:t>studies with the tool in undergraduate classes</a:t>
            </a:r>
          </a:p>
          <a:p>
            <a:endParaRPr lang="en-US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27811412" y="21259800"/>
            <a:ext cx="13184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/>
              <a:t>http</a:t>
            </a:r>
            <a:r>
              <a:rPr lang="en-US" sz="5400" b="1" i="1" dirty="0" smtClean="0"/>
              <a:t>://</a:t>
            </a:r>
            <a:r>
              <a:rPr lang="en-US" sz="5400" b="1" i="1" dirty="0" smtClean="0"/>
              <a:t>legacy.caus.vt.edu/setareh/archresearch</a:t>
            </a:r>
            <a:endParaRPr lang="en-US" sz="5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3544212" y="8602682"/>
            <a:ext cx="140223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Usability Engineering eLearning Systems-</a:t>
            </a:r>
          </a:p>
          <a:p>
            <a:r>
              <a:rPr lang="en-US" sz="4000" dirty="0" smtClean="0"/>
              <a:t>A paradox: the domain expert is not the end user!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Bacim</a:t>
            </a:r>
            <a:r>
              <a:rPr lang="en-US" sz="3600" dirty="0" smtClean="0"/>
              <a:t>, F., </a:t>
            </a:r>
            <a:r>
              <a:rPr lang="en-US" sz="3600" dirty="0" err="1" smtClean="0"/>
              <a:t>Polys</a:t>
            </a:r>
            <a:r>
              <a:rPr lang="en-US" sz="3600" dirty="0" smtClean="0"/>
              <a:t>, N., </a:t>
            </a:r>
            <a:r>
              <a:rPr lang="en-US" sz="3600" dirty="0" err="1" smtClean="0"/>
              <a:t>Setareh</a:t>
            </a:r>
            <a:r>
              <a:rPr lang="en-US" sz="3600" dirty="0" smtClean="0"/>
              <a:t>, M., Chen, J., Li, J., &amp; Ma, L. (2010). </a:t>
            </a:r>
            <a:r>
              <a:rPr lang="en-US" sz="3600" i="1" dirty="0" smtClean="0"/>
              <a:t>Cognitive Scaffolding in Web3D Learning Systems: A Case Study for Form and Structure</a:t>
            </a:r>
            <a:r>
              <a:rPr lang="en-US" sz="3600" dirty="0" smtClean="0"/>
              <a:t>. Paper presented at the Proceedings of the 15th International Conference on 3D Web Technology. ACM SIGGRAPH.</a:t>
            </a:r>
          </a:p>
          <a:p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23247350" y="22104489"/>
            <a:ext cx="1287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000" b="1" dirty="0" smtClean="0"/>
              <a:t>Evaluations</a:t>
            </a:r>
          </a:p>
          <a:p>
            <a:pPr marL="508000">
              <a:buFont typeface="Arial" pitchFamily="34" charset="0"/>
              <a:buChar char="•"/>
            </a:pPr>
            <a:r>
              <a:rPr lang="en-US" sz="4000" b="1" dirty="0" smtClean="0"/>
              <a:t>  Formative:</a:t>
            </a:r>
          </a:p>
          <a:p>
            <a:pPr marL="977900" lvl="1">
              <a:buFont typeface="Arial" pitchFamily="34" charset="0"/>
              <a:buChar char="•"/>
            </a:pPr>
            <a:r>
              <a:rPr lang="en-US" sz="4000" dirty="0" smtClean="0"/>
              <a:t> Scientific visualization of  structural networks</a:t>
            </a:r>
          </a:p>
          <a:p>
            <a:pPr marL="977900" lvl="1">
              <a:buFont typeface="Arial" pitchFamily="34" charset="0"/>
              <a:buChar char="•"/>
            </a:pPr>
            <a:r>
              <a:rPr lang="en-US" sz="4000" dirty="0" smtClean="0"/>
              <a:t> Deforming interactions in design</a:t>
            </a:r>
          </a:p>
          <a:p>
            <a:pPr marL="977900" lvl="1">
              <a:buFont typeface="Arial" pitchFamily="34" charset="0"/>
              <a:buChar char="•"/>
            </a:pPr>
            <a:r>
              <a:rPr lang="en-US" sz="4000" dirty="0" smtClean="0"/>
              <a:t> Undergrad Architecture Studio (Spring 2011 Virginia Tech)</a:t>
            </a:r>
          </a:p>
          <a:p>
            <a:pPr marL="508000">
              <a:buFont typeface="Arial" pitchFamily="34" charset="0"/>
              <a:buChar char="•"/>
            </a:pPr>
            <a:r>
              <a:rPr lang="en-US" sz="4000" dirty="0" smtClean="0"/>
              <a:t>  </a:t>
            </a:r>
            <a:r>
              <a:rPr lang="en-US" sz="4000" b="1" dirty="0" smtClean="0"/>
              <a:t>Summative:</a:t>
            </a:r>
          </a:p>
          <a:p>
            <a:pPr marL="914400" lvl="1" indent="12700">
              <a:buFont typeface="Arial" pitchFamily="34" charset="0"/>
              <a:buChar char="•"/>
            </a:pPr>
            <a:r>
              <a:rPr lang="en-US" sz="4000" dirty="0" smtClean="0"/>
              <a:t> Undergrad Architecture Studio: Virginia Tech, U Illinois    </a:t>
            </a:r>
          </a:p>
          <a:p>
            <a:pPr marL="914400" lvl="1" indent="12700"/>
            <a:r>
              <a:rPr lang="en-US" sz="4000" dirty="0" smtClean="0"/>
              <a:t>   Urbana-Champlain, Hampton University (Fall 2011)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86720" y="8482548"/>
            <a:ext cx="188895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There is </a:t>
            </a:r>
            <a:r>
              <a:rPr lang="en-US" sz="4800" dirty="0" smtClean="0"/>
              <a:t>a significant difference between tools used for the design of form and those that evaluate the structural properties of the form. </a:t>
            </a:r>
            <a:r>
              <a:rPr lang="en-US" sz="4800" dirty="0" smtClean="0"/>
              <a:t>We have integrated </a:t>
            </a:r>
            <a:r>
              <a:rPr lang="en-US" sz="4800" dirty="0" smtClean="0"/>
              <a:t>these into </a:t>
            </a:r>
            <a:r>
              <a:rPr lang="en-US" sz="4800" dirty="0" smtClean="0"/>
              <a:t>a </a:t>
            </a:r>
            <a:r>
              <a:rPr lang="en-US" sz="4800" i="1" dirty="0" smtClean="0"/>
              <a:t>usable</a:t>
            </a:r>
            <a:r>
              <a:rPr lang="en-US" sz="4800" dirty="0" smtClean="0"/>
              <a:t> </a:t>
            </a:r>
            <a:r>
              <a:rPr lang="en-US" sz="4800" dirty="0" smtClean="0"/>
              <a:t>design</a:t>
            </a:r>
            <a:r>
              <a:rPr lang="en-US" sz="4800" dirty="0" smtClean="0"/>
              <a:t> </a:t>
            </a:r>
            <a:r>
              <a:rPr lang="en-US" sz="4800" dirty="0" smtClean="0"/>
              <a:t>tool for </a:t>
            </a:r>
            <a:r>
              <a:rPr lang="en-US" sz="4800" dirty="0" smtClean="0"/>
              <a:t> </a:t>
            </a:r>
            <a:r>
              <a:rPr lang="en-US" sz="4800" dirty="0" smtClean="0"/>
              <a:t>students and </a:t>
            </a:r>
            <a:r>
              <a:rPr lang="en-US" sz="4800" dirty="0" smtClean="0"/>
              <a:t>practitioners </a:t>
            </a:r>
            <a:r>
              <a:rPr lang="en-US" sz="4800" dirty="0" smtClean="0"/>
              <a:t>to </a:t>
            </a:r>
            <a:r>
              <a:rPr lang="en-US" sz="4800" dirty="0" smtClean="0"/>
              <a:t>better understand the inter-relationships </a:t>
            </a:r>
            <a:r>
              <a:rPr lang="en-US" sz="4800" dirty="0" smtClean="0"/>
              <a:t>between </a:t>
            </a:r>
            <a:r>
              <a:rPr lang="en-US" sz="4800" b="1" i="1" dirty="0" smtClean="0"/>
              <a:t> </a:t>
            </a:r>
            <a:endParaRPr lang="en-US" sz="4800" b="1" i="1" dirty="0" smtClean="0"/>
          </a:p>
          <a:p>
            <a:r>
              <a:rPr lang="en-US" sz="4800" b="1" i="1" dirty="0" smtClean="0"/>
              <a:t>	</a:t>
            </a:r>
            <a:r>
              <a:rPr lang="en-US" sz="4800" b="1" i="1" dirty="0" smtClean="0"/>
              <a:t>						structure </a:t>
            </a:r>
            <a:r>
              <a:rPr lang="en-US" sz="4800" dirty="0" smtClean="0"/>
              <a:t>and  </a:t>
            </a:r>
            <a:r>
              <a:rPr lang="en-US" sz="4800" b="1" i="1" dirty="0" smtClean="0"/>
              <a:t>form</a:t>
            </a:r>
          </a:p>
        </p:txBody>
      </p:sp>
      <p:pic>
        <p:nvPicPr>
          <p:cNvPr id="30" name="Picture 29" descr="x3d-3d.eps"/>
          <p:cNvPicPr>
            <a:picLocks noChangeAspect="1"/>
          </p:cNvPicPr>
          <p:nvPr/>
        </p:nvPicPr>
        <p:blipFill>
          <a:blip r:embed="rId7" cstate="print"/>
          <a:srcRect l="33095" t="31069" r="29798" b="31454"/>
          <a:stretch>
            <a:fillRect/>
          </a:stretch>
        </p:blipFill>
        <p:spPr>
          <a:xfrm>
            <a:off x="39376350" y="13106400"/>
            <a:ext cx="4895850" cy="3704967"/>
          </a:xfrm>
          <a:prstGeom prst="rect">
            <a:avLst/>
          </a:prstGeom>
        </p:spPr>
      </p:pic>
      <p:pic>
        <p:nvPicPr>
          <p:cNvPr id="45" name="Picture 44" descr="web3d_logo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471600" y="17354709"/>
            <a:ext cx="4669368" cy="1205287"/>
          </a:xfrm>
          <a:prstGeom prst="rect">
            <a:avLst/>
          </a:prstGeom>
        </p:spPr>
      </p:pic>
      <p:pic>
        <p:nvPicPr>
          <p:cNvPr id="46" name="Picture 45" descr="Untitled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73000" y="12725400"/>
            <a:ext cx="5124332" cy="3108815"/>
          </a:xfrm>
          <a:prstGeom prst="rect">
            <a:avLst/>
          </a:prstGeom>
        </p:spPr>
      </p:pic>
      <p:pic>
        <p:nvPicPr>
          <p:cNvPr id="47" name="Picture 46" descr="Untitled-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573000" y="15910415"/>
            <a:ext cx="5132351" cy="3095449"/>
          </a:xfrm>
          <a:prstGeom prst="rect">
            <a:avLst/>
          </a:prstGeom>
        </p:spPr>
      </p:pic>
      <p:pic>
        <p:nvPicPr>
          <p:cNvPr id="48" name="Picture 47" descr="Untitled-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585145" y="19055347"/>
            <a:ext cx="5121658" cy="3103468"/>
          </a:xfrm>
          <a:prstGeom prst="rect">
            <a:avLst/>
          </a:prstGeom>
        </p:spPr>
      </p:pic>
      <p:pic>
        <p:nvPicPr>
          <p:cNvPr id="49" name="Picture 48" descr="Untitled-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312773" y="16383000"/>
            <a:ext cx="5699627" cy="3457833"/>
          </a:xfrm>
          <a:prstGeom prst="rect">
            <a:avLst/>
          </a:prstGeom>
        </p:spPr>
      </p:pic>
      <p:pic>
        <p:nvPicPr>
          <p:cNvPr id="50" name="Picture 49" descr="Untitled-1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303854" y="19964400"/>
            <a:ext cx="5708546" cy="3448914"/>
          </a:xfrm>
          <a:prstGeom prst="rect">
            <a:avLst/>
          </a:prstGeom>
        </p:spPr>
      </p:pic>
      <p:pic>
        <p:nvPicPr>
          <p:cNvPr id="51" name="Picture 50" descr="Untitled-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042600" y="1782389"/>
            <a:ext cx="8779383" cy="530421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3544212" y="19659600"/>
            <a:ext cx="20596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Iterative development and evaluation of the tool functionality, interface, and integration with courseware </a:t>
            </a:r>
            <a:endParaRPr lang="en-US" sz="48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1600" y="24536400"/>
            <a:ext cx="167404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4000" dirty="0" smtClean="0"/>
              <a:t> 	SAFAS </a:t>
            </a:r>
            <a:r>
              <a:rPr lang="en-US" sz="4000" dirty="0" smtClean="0"/>
              <a:t>Designer: 3D space frame designer with several interactive deformers and coupled to structural simulator (SAP v4 and SAP 2000) </a:t>
            </a:r>
            <a:r>
              <a:rPr lang="en-US" sz="4000" dirty="0" smtClean="0"/>
              <a:t> through </a:t>
            </a:r>
            <a:r>
              <a:rPr lang="en-US" sz="4000" dirty="0" smtClean="0"/>
              <a:t>the web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/>
              <a:t> 	Multimedia </a:t>
            </a:r>
            <a:r>
              <a:rPr lang="en-US" sz="4000" dirty="0" smtClean="0"/>
              <a:t>structures website (Dublin-core) with information, images, videos, and 3D 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/>
              <a:t> 	Experimental </a:t>
            </a:r>
            <a:r>
              <a:rPr lang="en-US" sz="4000" dirty="0" smtClean="0"/>
              <a:t>data on principles for the visual perception of variables such as tensile force, stress, and load on structural </a:t>
            </a:r>
            <a:r>
              <a:rPr lang="en-US" sz="4000" dirty="0" smtClean="0"/>
              <a:t>members</a:t>
            </a:r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23666450" y="14349948"/>
            <a:ext cx="16490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K</a:t>
            </a:r>
            <a:r>
              <a:rPr lang="en-US" sz="4000" dirty="0" smtClean="0"/>
              <a:t>ey i</a:t>
            </a:r>
            <a:r>
              <a:rPr lang="en-US" sz="4000" dirty="0" smtClean="0"/>
              <a:t>nvestment requirements for long-term impact of interactive 3D content includes: portability, interoperability and durability. Extensible </a:t>
            </a:r>
            <a:r>
              <a:rPr lang="en-US" sz="4000" dirty="0" smtClean="0"/>
              <a:t>3D (X3D) is an open, royalty-free  standard developed through the Web3D Consortium and ratified through the International Standards Organization (ISO). Our tool is based on </a:t>
            </a:r>
            <a:r>
              <a:rPr lang="en-US" sz="4000" dirty="0" smtClean="0"/>
              <a:t>the </a:t>
            </a:r>
            <a:r>
              <a:rPr lang="en-US" sz="4000" dirty="0" smtClean="0"/>
              <a:t>open-source Xj3D  rendering library and provides </a:t>
            </a:r>
            <a:r>
              <a:rPr lang="en-US" sz="4000" dirty="0" smtClean="0"/>
              <a:t>designers </a:t>
            </a:r>
            <a:r>
              <a:rPr lang="en-US" sz="4000" dirty="0" smtClean="0"/>
              <a:t>web access to their runs </a:t>
            </a:r>
            <a:r>
              <a:rPr lang="en-US" sz="4000" dirty="0" smtClean="0"/>
              <a:t>on </a:t>
            </a:r>
            <a:r>
              <a:rPr lang="en-US" sz="4000" dirty="0" smtClean="0"/>
              <a:t>a structural simulation server.</a:t>
            </a:r>
            <a:endParaRPr lang="en-US" sz="4000" dirty="0"/>
          </a:p>
        </p:txBody>
      </p:sp>
    </p:spTree>
  </p:cSld>
  <p:clrMapOvr>
    <a:masterClrMapping/>
  </p:clrMapOvr>
  <p:transition advTm="206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10/11/2006 8:49:32 AM&quot;&gt;&lt;Slide id=&quot;436&quot; dur=&quot;2.0625&quot;/&gt;&lt;/Timings&gt;&lt;Timings time=&quot;10/11/2006 8:45:13 AM&quot;&gt;&lt;Slide id=&quot;436&quot; dur=&quot;23.9375&quot;/&gt;&lt;/Timings&gt;&lt;Timings time=&quot;10/11/2006 8:43:47 AM&quot;&gt;&lt;Slide id=&quot;436&quot; dur=&quot;11.15625&quot;/&gt;&lt;/Timings&gt;&lt;Timings time=&quot;10/11/2006 8:41:59 AM&quot;&gt;&lt;Slide id=&quot;436&quot; dur=&quot;21.48438&quot;/&gt;&lt;/Timings&gt;&lt;Timings time=&quot;10/11/2006 8:38:35 AM&quot;&gt;&lt;Slide id=&quot;436&quot; dur=&quot;22.57813&quot;/&gt;&lt;/Timings&gt;&lt;/WMTools&gt;"/>
</p:tagLst>
</file>

<file path=ppt/theme/theme1.xml><?xml version="1.0" encoding="utf-8"?>
<a:theme xmlns:a="http://schemas.openxmlformats.org/drawingml/2006/main" name="Poster Template v02.01pitt">
  <a:themeElements>
    <a:clrScheme name="Poster Template v02.01pitt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Poster Template v02.01pit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4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4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ster Template v02.01pitt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 Template v02.01pitt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Template v02.01pit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Template v02.01pitt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Template v02.01pitt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Template v02.01pitt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3188</TotalTime>
  <Words>338</Words>
  <Application>Microsoft Office PowerPoint</Application>
  <PresentationFormat>Custom</PresentationFormat>
  <Paragraphs>77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28</vt:i4>
      </vt:variant>
      <vt:variant>
        <vt:lpstr>Slide Titles</vt:lpstr>
      </vt:variant>
      <vt:variant>
        <vt:i4>1</vt:i4>
      </vt:variant>
    </vt:vector>
  </HeadingPairs>
  <TitlesOfParts>
    <vt:vector size="29" baseType="lpstr">
      <vt:lpstr>Poster Template v02.01pitt</vt:lpstr>
      <vt:lpstr>26_Custom Design</vt:lpstr>
      <vt:lpstr>25_Custom Design</vt:lpstr>
      <vt:lpstr>24_Custom Design</vt:lpstr>
      <vt:lpstr>23_Custom Design</vt:lpstr>
      <vt:lpstr>22_Custom Design</vt:lpstr>
      <vt:lpstr>21_Custom Design</vt:lpstr>
      <vt:lpstr>20_Custom Design</vt:lpstr>
      <vt:lpstr>19_Custom Design</vt:lpstr>
      <vt:lpstr>18_Custom Design</vt:lpstr>
      <vt:lpstr>17_Custom Design</vt:lpstr>
      <vt:lpstr>16_Custom Design</vt:lpstr>
      <vt:lpstr>15_Custom Design</vt:lpstr>
      <vt:lpstr>14_Custom Design</vt:lpstr>
      <vt:lpstr>13_Custom Design</vt:lpstr>
      <vt:lpstr>12_Custom Design</vt:lpstr>
      <vt:lpstr>11_Custom Design</vt:lpstr>
      <vt:lpstr>10_Custom Design</vt:lpstr>
      <vt:lpstr>9_Custom Design</vt:lpstr>
      <vt:lpstr>8_Custom Design</vt:lpstr>
      <vt:lpstr>7_Custom Design</vt:lpstr>
      <vt:lpstr>6_Custom Design</vt:lpstr>
      <vt:lpstr>5_Custom Design</vt:lpstr>
      <vt:lpstr>4_Custom Design</vt:lpstr>
      <vt:lpstr>3_Custom Design</vt:lpstr>
      <vt:lpstr>2_Custom Design</vt:lpstr>
      <vt:lpstr>1_Custom Design</vt:lpstr>
      <vt:lpstr>Custom Design</vt:lpstr>
      <vt:lpstr>Slide 1</vt:lpstr>
    </vt:vector>
  </TitlesOfParts>
  <Company>None,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ENGE Administrator</dc:creator>
  <cp:lastModifiedBy>nicholas</cp:lastModifiedBy>
  <cp:revision>91</cp:revision>
  <cp:lastPrinted>2002-11-26T20:03:01Z</cp:lastPrinted>
  <dcterms:created xsi:type="dcterms:W3CDTF">2005-10-18T00:46:13Z</dcterms:created>
  <dcterms:modified xsi:type="dcterms:W3CDTF">2011-09-30T17:29:58Z</dcterms:modified>
</cp:coreProperties>
</file>