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F1D-02D1-4793-A5F5-CB59EF187825}" type="datetimeFigureOut">
              <a:rPr lang="de-DE" smtClean="0"/>
              <a:t>28.07.2010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B9574-2FE8-45D8-AEF1-B89F8E3DB75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F1D-02D1-4793-A5F5-CB59EF187825}" type="datetimeFigureOut">
              <a:rPr lang="de-DE" smtClean="0"/>
              <a:t>28.07.2010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B9574-2FE8-45D8-AEF1-B89F8E3DB75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F1D-02D1-4793-A5F5-CB59EF187825}" type="datetimeFigureOut">
              <a:rPr lang="de-DE" smtClean="0"/>
              <a:t>28.07.2010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B9574-2FE8-45D8-AEF1-B89F8E3DB75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F1D-02D1-4793-A5F5-CB59EF187825}" type="datetimeFigureOut">
              <a:rPr lang="de-DE" smtClean="0"/>
              <a:t>28.07.2010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B9574-2FE8-45D8-AEF1-B89F8E3DB75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F1D-02D1-4793-A5F5-CB59EF187825}" type="datetimeFigureOut">
              <a:rPr lang="de-DE" smtClean="0"/>
              <a:t>28.07.2010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B9574-2FE8-45D8-AEF1-B89F8E3DB75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F1D-02D1-4793-A5F5-CB59EF187825}" type="datetimeFigureOut">
              <a:rPr lang="de-DE" smtClean="0"/>
              <a:t>28.07.2010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B9574-2FE8-45D8-AEF1-B89F8E3DB75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F1D-02D1-4793-A5F5-CB59EF187825}" type="datetimeFigureOut">
              <a:rPr lang="de-DE" smtClean="0"/>
              <a:t>28.07.2010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B9574-2FE8-45D8-AEF1-B89F8E3DB75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F1D-02D1-4793-A5F5-CB59EF187825}" type="datetimeFigureOut">
              <a:rPr lang="de-DE" smtClean="0"/>
              <a:t>28.07.2010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B9574-2FE8-45D8-AEF1-B89F8E3DB75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F1D-02D1-4793-A5F5-CB59EF187825}" type="datetimeFigureOut">
              <a:rPr lang="de-DE" smtClean="0"/>
              <a:t>28.07.2010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B9574-2FE8-45D8-AEF1-B89F8E3DB75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F1D-02D1-4793-A5F5-CB59EF187825}" type="datetimeFigureOut">
              <a:rPr lang="de-DE" smtClean="0"/>
              <a:t>28.07.2010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B9574-2FE8-45D8-AEF1-B89F8E3DB75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F1D-02D1-4793-A5F5-CB59EF187825}" type="datetimeFigureOut">
              <a:rPr lang="de-DE" smtClean="0"/>
              <a:t>28.07.2010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B9574-2FE8-45D8-AEF1-B89F8E3DB75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E9F1D-02D1-4793-A5F5-CB59EF187825}" type="datetimeFigureOut">
              <a:rPr lang="de-DE" smtClean="0"/>
              <a:t>28.07.2010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B9574-2FE8-45D8-AEF1-B89F8E3DB753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VRHK\MAXscript\x3d\x3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3707904" cy="1918320"/>
          </a:xfrm>
          <a:prstGeom prst="rect">
            <a:avLst/>
          </a:prstGeom>
          <a:noFill/>
        </p:spPr>
      </p:pic>
      <p:pic>
        <p:nvPicPr>
          <p:cNvPr id="5" name="Picture 4" descr="C:\Users\Cecile\Desktop\Transpar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54514"/>
            <a:ext cx="8678849" cy="560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eck 6"/>
          <p:cNvSpPr/>
          <p:nvPr/>
        </p:nvSpPr>
        <p:spPr>
          <a:xfrm>
            <a:off x="3786182" y="714356"/>
            <a:ext cx="42862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6600" dirty="0">
                <a:solidFill>
                  <a:srgbClr val="154FC6"/>
                </a:solidFill>
              </a:rPr>
              <a:t>Adoption</a:t>
            </a:r>
            <a:endParaRPr lang="en-US" sz="66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Bildschirmpräsentation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schickel</dc:creator>
  <cp:lastModifiedBy>schickel</cp:lastModifiedBy>
  <cp:revision>1</cp:revision>
  <dcterms:created xsi:type="dcterms:W3CDTF">2010-07-28T18:00:33Z</dcterms:created>
  <dcterms:modified xsi:type="dcterms:W3CDTF">2010-07-28T18:03:01Z</dcterms:modified>
</cp:coreProperties>
</file>